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198887</c:v>
                </c:pt>
                <c:pt idx="1">
                  <c:v>198909</c:v>
                </c:pt>
                <c:pt idx="2">
                  <c:v>198927</c:v>
                </c:pt>
                <c:pt idx="3">
                  <c:v>198944</c:v>
                </c:pt>
                <c:pt idx="4">
                  <c:v>198957</c:v>
                </c:pt>
                <c:pt idx="5">
                  <c:v>198968</c:v>
                </c:pt>
                <c:pt idx="6">
                  <c:v>198974</c:v>
                </c:pt>
                <c:pt idx="7">
                  <c:v>198972</c:v>
                </c:pt>
                <c:pt idx="8">
                  <c:v>198999</c:v>
                </c:pt>
                <c:pt idx="9">
                  <c:v>199026</c:v>
                </c:pt>
                <c:pt idx="10">
                  <c:v>199030</c:v>
                </c:pt>
                <c:pt idx="11">
                  <c:v>199045</c:v>
                </c:pt>
                <c:pt idx="12">
                  <c:v>199060</c:v>
                </c:pt>
                <c:pt idx="13">
                  <c:v>199084</c:v>
                </c:pt>
                <c:pt idx="14">
                  <c:v>199107</c:v>
                </c:pt>
                <c:pt idx="15">
                  <c:v>199129</c:v>
                </c:pt>
                <c:pt idx="16">
                  <c:v>199144</c:v>
                </c:pt>
                <c:pt idx="17">
                  <c:v>199152</c:v>
                </c:pt>
                <c:pt idx="18">
                  <c:v>199156</c:v>
                </c:pt>
                <c:pt idx="19">
                  <c:v>199157</c:v>
                </c:pt>
                <c:pt idx="20">
                  <c:v>199169</c:v>
                </c:pt>
                <c:pt idx="21">
                  <c:v>199196</c:v>
                </c:pt>
                <c:pt idx="22">
                  <c:v>199232</c:v>
                </c:pt>
                <c:pt idx="23">
                  <c:v>199263</c:v>
                </c:pt>
                <c:pt idx="24">
                  <c:v>199291</c:v>
                </c:pt>
                <c:pt idx="25">
                  <c:v>199315</c:v>
                </c:pt>
                <c:pt idx="26">
                  <c:v>199332</c:v>
                </c:pt>
                <c:pt idx="27">
                  <c:v>199367</c:v>
                </c:pt>
                <c:pt idx="28">
                  <c:v>199395</c:v>
                </c:pt>
                <c:pt idx="29">
                  <c:v>199411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D95F-43BB-AAEC-E52962E5EC8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9309576"/>
        <c:axId val="239311216"/>
      </c:lineChart>
      <c:dateAx>
        <c:axId val="23930957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11216"/>
        <c:crosses val="autoZero"/>
        <c:auto val="1"/>
        <c:lblOffset val="100"/>
        <c:baseTimeUnit val="days"/>
      </c:dateAx>
      <c:valAx>
        <c:axId val="2393112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93095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2.2626140734594999E-2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4.0713747172656002E-2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1.607813975923E-2</c:v>
                </c:pt>
                <c:pt idx="11">
                  <c:v>0</c:v>
                </c:pt>
                <c:pt idx="12">
                  <c:v>4.8730984868275998E-2</c:v>
                </c:pt>
                <c:pt idx="13">
                  <c:v>0</c:v>
                </c:pt>
                <c:pt idx="14">
                  <c:v>2.0090911373966999E-2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2.3097471329007999E-2</c:v>
                </c:pt>
                <c:pt idx="20">
                  <c:v>6.4520016268082001E-2</c:v>
                </c:pt>
                <c:pt idx="21">
                  <c:v>4.4682752457551003E-2</c:v>
                </c:pt>
                <c:pt idx="22">
                  <c:v>0</c:v>
                </c:pt>
                <c:pt idx="23">
                  <c:v>3.3124714550282E-2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D7F-45DD-98AB-FCAB1655AE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823864"/>
        <c:axId val="292823208"/>
      </c:lineChart>
      <c:dateAx>
        <c:axId val="29282386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23208"/>
        <c:crosses val="autoZero"/>
        <c:auto val="1"/>
        <c:lblOffset val="100"/>
        <c:baseTimeUnit val="days"/>
      </c:dateAx>
      <c:valAx>
        <c:axId val="292823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8238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Sheet1!$A$2:$A$31</c:f>
              <c:numCache>
                <c:formatCode>m/d/yyyy</c:formatCode>
                <c:ptCount val="30"/>
                <c:pt idx="0">
                  <c:v>42887</c:v>
                </c:pt>
                <c:pt idx="1">
                  <c:v>42888</c:v>
                </c:pt>
                <c:pt idx="2">
                  <c:v>42889</c:v>
                </c:pt>
                <c:pt idx="3">
                  <c:v>42890</c:v>
                </c:pt>
                <c:pt idx="4">
                  <c:v>42891</c:v>
                </c:pt>
                <c:pt idx="5">
                  <c:v>42892</c:v>
                </c:pt>
                <c:pt idx="6">
                  <c:v>42893</c:v>
                </c:pt>
                <c:pt idx="7">
                  <c:v>42894</c:v>
                </c:pt>
                <c:pt idx="8">
                  <c:v>42895</c:v>
                </c:pt>
                <c:pt idx="9">
                  <c:v>42896</c:v>
                </c:pt>
                <c:pt idx="10">
                  <c:v>42897</c:v>
                </c:pt>
                <c:pt idx="11">
                  <c:v>42898</c:v>
                </c:pt>
                <c:pt idx="12">
                  <c:v>42899</c:v>
                </c:pt>
                <c:pt idx="13">
                  <c:v>42900</c:v>
                </c:pt>
                <c:pt idx="14">
                  <c:v>42901</c:v>
                </c:pt>
                <c:pt idx="15">
                  <c:v>42902</c:v>
                </c:pt>
                <c:pt idx="16">
                  <c:v>42903</c:v>
                </c:pt>
                <c:pt idx="17">
                  <c:v>42904</c:v>
                </c:pt>
                <c:pt idx="18">
                  <c:v>42905</c:v>
                </c:pt>
                <c:pt idx="19">
                  <c:v>42906</c:v>
                </c:pt>
                <c:pt idx="20">
                  <c:v>42907</c:v>
                </c:pt>
                <c:pt idx="21">
                  <c:v>42908</c:v>
                </c:pt>
                <c:pt idx="22">
                  <c:v>42909</c:v>
                </c:pt>
                <c:pt idx="23">
                  <c:v>42910</c:v>
                </c:pt>
                <c:pt idx="24">
                  <c:v>42911</c:v>
                </c:pt>
                <c:pt idx="25">
                  <c:v>42912</c:v>
                </c:pt>
                <c:pt idx="26">
                  <c:v>42913</c:v>
                </c:pt>
                <c:pt idx="27">
                  <c:v>42914</c:v>
                </c:pt>
                <c:pt idx="28">
                  <c:v>42915</c:v>
                </c:pt>
                <c:pt idx="29">
                  <c:v>42916</c:v>
                </c:pt>
              </c:numCache>
            </c:num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2.0112327348240002E-3</c:v>
                </c:pt>
                <c:pt idx="1">
                  <c:v>1.1061557567864999E-2</c:v>
                </c:pt>
                <c:pt idx="2">
                  <c:v>9.0493642821591995E-3</c:v>
                </c:pt>
                <c:pt idx="3">
                  <c:v>8.5458484770794992E-3</c:v>
                </c:pt>
                <c:pt idx="4">
                  <c:v>6.5345021714652996E-3</c:v>
                </c:pt>
                <c:pt idx="5">
                  <c:v>5.5288328633825001E-3</c:v>
                </c:pt>
                <c:pt idx="6">
                  <c:v>3.0155602911020999E-3</c:v>
                </c:pt>
                <c:pt idx="7">
                  <c:v>-1.0051564526017999E-3</c:v>
                </c:pt>
                <c:pt idx="8">
                  <c:v>1.3569748507328E-2</c:v>
                </c:pt>
                <c:pt idx="9">
                  <c:v>1.3567907376419001E-2</c:v>
                </c:pt>
                <c:pt idx="10">
                  <c:v>2.0097876659331002E-3</c:v>
                </c:pt>
                <c:pt idx="11">
                  <c:v>7.5365522785510002E-3</c:v>
                </c:pt>
                <c:pt idx="12">
                  <c:v>7.5359843251526001E-3</c:v>
                </c:pt>
                <c:pt idx="13">
                  <c:v>1.2056666331758999E-2</c:v>
                </c:pt>
                <c:pt idx="14">
                  <c:v>1.155291233851E-2</c:v>
                </c:pt>
                <c:pt idx="15">
                  <c:v>1.1049335282034001E-2</c:v>
                </c:pt>
                <c:pt idx="16">
                  <c:v>7.5328053673748997E-3</c:v>
                </c:pt>
                <c:pt idx="17">
                  <c:v>4.0171935885589998E-3</c:v>
                </c:pt>
                <c:pt idx="18">
                  <c:v>2.0085161082992E-3</c:v>
                </c:pt>
                <c:pt idx="19">
                  <c:v>5.0211894193496998E-4</c:v>
                </c:pt>
                <c:pt idx="20">
                  <c:v>6.0253970485596997E-3</c:v>
                </c:pt>
                <c:pt idx="21">
                  <c:v>1.355632653676E-2</c:v>
                </c:pt>
                <c:pt idx="22">
                  <c:v>1.8072652061285999E-2</c:v>
                </c:pt>
                <c:pt idx="23">
                  <c:v>1.5559749437841001E-2</c:v>
                </c:pt>
                <c:pt idx="24">
                  <c:v>1.4051780812293E-2</c:v>
                </c:pt>
                <c:pt idx="25">
                  <c:v>1.2042691340803E-2</c:v>
                </c:pt>
                <c:pt idx="26">
                  <c:v>8.5292125529940008E-3</c:v>
                </c:pt>
                <c:pt idx="27">
                  <c:v>1.7558645877230002E-2</c:v>
                </c:pt>
                <c:pt idx="28">
                  <c:v>1.4044450686423E-2</c:v>
                </c:pt>
                <c:pt idx="29">
                  <c:v>8.0242734271169999E-3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1A-4755-AE8B-D8BC3C4096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3959904"/>
        <c:axId val="293958264"/>
      </c:lineChart>
      <c:dateAx>
        <c:axId val="29395990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58264"/>
        <c:crosses val="autoZero"/>
        <c:auto val="1"/>
        <c:lblOffset val="100"/>
        <c:baseTimeUnit val="days"/>
      </c:dateAx>
      <c:valAx>
        <c:axId val="293958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39599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Rabea Tea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Sheet1!$A$2:$A$7</c:f>
              <c:strCache>
                <c:ptCount val="6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Fans Change Rate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20-4F39-9E67-C357159F230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326818880"/>
        <c:axId val="326813632"/>
      </c:radarChart>
      <c:catAx>
        <c:axId val="3268188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3632"/>
        <c:crosses val="autoZero"/>
        <c:auto val="1"/>
        <c:lblAlgn val="ctr"/>
        <c:lblOffset val="100"/>
        <c:noMultiLvlLbl val="0"/>
      </c:catAx>
      <c:valAx>
        <c:axId val="326813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8188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10/12/2017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2B6975-F0E0-4ACA-9B2D-BC2C54182CC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F86489-DD9E-4189-8758-D6EA1363645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7B6A09-A93F-4865-9696-8FCB224E7B5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235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4FB00C-8CA5-4811-81A4-7F9D68D88B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E9FD207-F578-4D07-AAD1-D6C3155C60A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496205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B275355-CEC7-4DEE-A916-BBC6398974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C133A83-A030-4721-A447-460EAAF7E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23577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916A72-686B-4A2B-8BBC-C060A64E5FA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29820411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847449039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91477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805860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63609610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47271641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73734021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62011570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23754677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358001303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708678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5842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Rabea Tea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199411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0.0378%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547938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6E18B19E-55BF-4E8B-AF4B-BF49DD4C1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4D1919-85F6-4186-915B-E6EB671389A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36803063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A5B7A-CAC5-42AA-B0D4-4FD427542E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A551F09-966C-4A09-84BF-18C998DB710D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80557670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FAF93-D200-4A27-84D6-F2B7FE5A649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E3056C-0A7D-40C0-99B5-F3D0294D1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9395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2891A0-8941-49F6-92EF-88902169DFB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7FFB91-24E3-44A8-B35E-6CB3C0E8F15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125459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E2D230-5A85-4C41-9451-7E6183FFCD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739138-B515-419C-95E3-5465487CF7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41092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8124E40-BBAC-4A21-9BD6-1771EA29B5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436678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2847316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2768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314184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400491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32815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2434746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552167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39568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50863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- 2017-06-24 18:05:00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جانا العيد وشاي ربيع معانا! كل عام وانتو بخير من عائلة شاي ربيع #شاي #شاي_ربيع #السعودية #عيد_الفطر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28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- 2017-06-22 14:40:33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من هذي اللحظة انت كيّيف شاي!
#كييف_شاي #شاي_ربيع #شاي #كل_الشاي_لكل_الناس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0.0447%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1670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- 2017-06-21 14:01:37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تقدر تخمن ايش في العلبة؟ انتظرونا بكرة في انستقرام وفيسبوك ستوري عشان تعرفوا الجواب
#كييف_شاي  #شاي_ربيع #شاي #كل_الشاي_لكل_الناس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0.1064%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797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- 2017-06-21 13:01:45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ثقافة شاي مابعد الظهيرة في بريطانيا 
#شاي_ربيع  #شاي #ثقافة_الشاي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03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- 2017-06-20 12:36:37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منكم يغلط بهذي الأشياء كل يوم ؟ وأيش المفروض تسوي بدالها ؟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0.0231%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602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- 2017-06-15 10:41:36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 التلقيمة؟ #شاي_ربيع #شاي #السعودية #اعرف_ربيع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5425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- 2017-06-13 12:01:10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التلقيمة كلمة نسمعها دائماً بس أيش معناها الحقيقي !   #شاي_ربيع #شاي #تلقيمة  #اعرف_ربيع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0.0487%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768444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E8715FC-1C85-4040-9D62-365102258D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- 1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BCA6F3-97AC-4C14-B6A9-07F12931F8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1986094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3915DC8-1124-42B4-89C0-2D1F2AF7F7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61546577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51125535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24425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9084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558033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92425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947466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2679951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114743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72233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- 2017-06-11 11:58:21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شارع التشايوالا الهندي  #شاي_ربيع #شاي #الهند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6303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- 2017-06-05 11:58:00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تعلم ماهي فوائد شاي الرمان؟  #شاي_ربيع #شاي #رمان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0989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Rabea Tea - 2017-06-01 10:51:28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مين منكم يغلط بهذي الأشياء كل يوم ؟ وأيش المفروض تسوي بدالها ؟ #شاي_ربيع #شاي #السعودية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0.0226%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4097601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71715EC9-AF01-41E4-A3E8-5245CC5263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- 2 of 2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F1C9BF-32A8-41A4-8C0B-F449E0B159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</p:spTree>
    <p:extLst>
      <p:ext uri="{BB962C8B-B14F-4D97-AF65-F5344CB8AC3E}">
        <p14:creationId xmlns:p14="http://schemas.microsoft.com/office/powerpoint/2010/main" val="60980196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63C08-D7BF-4628-A412-E2CE50A1E1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Radar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CE9D4D2E-26A1-4155-A05F-DE7976A4570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1776786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3CA7EA-558E-4307-A2C1-2708758A17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06/01/2017 - 06/30/2017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E79BB60-D141-4A09-BFB9-25029F3D31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2438338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20171012_131635</Template>
  <TotalTime>0</TotalTime>
  <Words>257</Words>
  <Application>Microsoft Office PowerPoint</Application>
  <PresentationFormat>On-screen Show (4:3)</PresentationFormat>
  <Paragraphs>135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Lato</vt:lpstr>
      <vt:lpstr>Arial</vt:lpstr>
      <vt:lpstr>Calibri</vt:lpstr>
      <vt:lpstr>quintly_template</vt:lpstr>
      <vt:lpstr>Overview</vt:lpstr>
      <vt:lpstr>Facebook Fans Total</vt:lpstr>
      <vt:lpstr>Facebook Key Metrics Table</vt:lpstr>
      <vt:lpstr>Facebook Interaction Rate</vt:lpstr>
      <vt:lpstr>Facebook Fans Change Rate</vt:lpstr>
      <vt:lpstr>Facebook Own Posts Table - 1 of 2</vt:lpstr>
      <vt:lpstr>Facebook Own Posts Table - 2 of 2</vt:lpstr>
      <vt:lpstr>Facebook Key Metrics Radar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2017-10-12T13:16:35Z</dcterms:created>
  <dcterms:modified xsi:type="dcterms:W3CDTF">2017-10-12T13:16:56Z</dcterms:modified>
</cp:coreProperties>
</file>