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37664</c:v>
                </c:pt>
                <c:pt idx="1">
                  <c:v>37687</c:v>
                </c:pt>
                <c:pt idx="2">
                  <c:v>37729</c:v>
                </c:pt>
                <c:pt idx="3">
                  <c:v>37743</c:v>
                </c:pt>
                <c:pt idx="4">
                  <c:v>37757</c:v>
                </c:pt>
                <c:pt idx="5">
                  <c:v>37757</c:v>
                </c:pt>
                <c:pt idx="6">
                  <c:v>37761</c:v>
                </c:pt>
                <c:pt idx="7">
                  <c:v>37795</c:v>
                </c:pt>
                <c:pt idx="8">
                  <c:v>37800</c:v>
                </c:pt>
                <c:pt idx="9">
                  <c:v>37818</c:v>
                </c:pt>
                <c:pt idx="10">
                  <c:v>37830</c:v>
                </c:pt>
                <c:pt idx="11">
                  <c:v>37803</c:v>
                </c:pt>
                <c:pt idx="12">
                  <c:v>37810</c:v>
                </c:pt>
                <c:pt idx="13">
                  <c:v>37824</c:v>
                </c:pt>
                <c:pt idx="14">
                  <c:v>37827</c:v>
                </c:pt>
                <c:pt idx="15">
                  <c:v>37844</c:v>
                </c:pt>
                <c:pt idx="16">
                  <c:v>37838</c:v>
                </c:pt>
                <c:pt idx="17">
                  <c:v>37840</c:v>
                </c:pt>
                <c:pt idx="18">
                  <c:v>37839</c:v>
                </c:pt>
                <c:pt idx="19">
                  <c:v>37843</c:v>
                </c:pt>
                <c:pt idx="20">
                  <c:v>37844</c:v>
                </c:pt>
                <c:pt idx="21">
                  <c:v>37842</c:v>
                </c:pt>
                <c:pt idx="22">
                  <c:v>37848</c:v>
                </c:pt>
                <c:pt idx="23">
                  <c:v>37840</c:v>
                </c:pt>
                <c:pt idx="24">
                  <c:v>37838</c:v>
                </c:pt>
                <c:pt idx="25">
                  <c:v>37840</c:v>
                </c:pt>
                <c:pt idx="26">
                  <c:v>37750</c:v>
                </c:pt>
                <c:pt idx="27">
                  <c:v>37747</c:v>
                </c:pt>
                <c:pt idx="28">
                  <c:v>37749</c:v>
                </c:pt>
                <c:pt idx="29">
                  <c:v>37746</c:v>
                </c:pt>
                <c:pt idx="30">
                  <c:v>37741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1B-42F2-BE99-2B45DE65B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684328"/>
        <c:axId val="251070776"/>
      </c:lineChart>
      <c:dateAx>
        <c:axId val="254684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70776"/>
        <c:crosses val="autoZero"/>
        <c:auto val="1"/>
        <c:lblOffset val="100"/>
        <c:baseTimeUnit val="days"/>
      </c:dateAx>
      <c:valAx>
        <c:axId val="25107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684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3.4527635388169997E-2</c:v>
                </c:pt>
                <c:pt idx="1">
                  <c:v>6.106627017842E-2</c:v>
                </c:pt>
                <c:pt idx="2">
                  <c:v>0.11144426460053</c:v>
                </c:pt>
                <c:pt idx="3">
                  <c:v>3.7106734872378998E-2</c:v>
                </c:pt>
                <c:pt idx="4">
                  <c:v>3.7092970882018003E-2</c:v>
                </c:pt>
                <c:pt idx="5">
                  <c:v>0</c:v>
                </c:pt>
                <c:pt idx="6">
                  <c:v>1.0594062028233001E-2</c:v>
                </c:pt>
                <c:pt idx="7">
                  <c:v>9.0039988347765998E-2</c:v>
                </c:pt>
                <c:pt idx="8">
                  <c:v>1.3229263130044E-2</c:v>
                </c:pt>
                <c:pt idx="9">
                  <c:v>4.7619047619047998E-2</c:v>
                </c:pt>
                <c:pt idx="10">
                  <c:v>3.1730921783278E-2</c:v>
                </c:pt>
                <c:pt idx="11">
                  <c:v>-7.1371927042030006E-2</c:v>
                </c:pt>
                <c:pt idx="12">
                  <c:v>1.8517048911462001E-2</c:v>
                </c:pt>
                <c:pt idx="13">
                  <c:v>3.7027241470510001E-2</c:v>
                </c:pt>
                <c:pt idx="14">
                  <c:v>7.9314720812182996E-3</c:v>
                </c:pt>
                <c:pt idx="15">
                  <c:v>4.4941443942158002E-2</c:v>
                </c:pt>
                <c:pt idx="16">
                  <c:v>-1.5854560828665001E-2</c:v>
                </c:pt>
                <c:pt idx="17">
                  <c:v>5.2856916327501001E-3</c:v>
                </c:pt>
                <c:pt idx="18">
                  <c:v>-2.6427061310781998E-3</c:v>
                </c:pt>
                <c:pt idx="19">
                  <c:v>1.0571103887523E-2</c:v>
                </c:pt>
                <c:pt idx="20">
                  <c:v>2.6424966308168001E-3</c:v>
                </c:pt>
                <c:pt idx="21">
                  <c:v>-5.2848536095550002E-3</c:v>
                </c:pt>
                <c:pt idx="22">
                  <c:v>1.5855398763278999E-2</c:v>
                </c:pt>
                <c:pt idx="23">
                  <c:v>-2.1137180300147999E-2</c:v>
                </c:pt>
                <c:pt idx="24">
                  <c:v>-5.2854122621563996E-3</c:v>
                </c:pt>
                <c:pt idx="25">
                  <c:v>5.2856916327501001E-3</c:v>
                </c:pt>
                <c:pt idx="26">
                  <c:v>-0.23784355179704</c:v>
                </c:pt>
                <c:pt idx="27">
                  <c:v>-7.9470198675497001E-3</c:v>
                </c:pt>
                <c:pt idx="28">
                  <c:v>5.2984343126606E-3</c:v>
                </c:pt>
                <c:pt idx="29">
                  <c:v>-7.9472303902090001E-3</c:v>
                </c:pt>
                <c:pt idx="30">
                  <c:v>-1.3246436708524999E-2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2D-408C-BE4D-5C334469B8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005888"/>
        <c:axId val="302002280"/>
      </c:lineChart>
      <c:dateAx>
        <c:axId val="302005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02280"/>
        <c:crosses val="autoZero"/>
        <c:auto val="1"/>
        <c:lblOffset val="100"/>
        <c:baseTimeUnit val="days"/>
      </c:dateAx>
      <c:valAx>
        <c:axId val="30200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0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0.11684414584274</c:v>
                </c:pt>
                <c:pt idx="1">
                  <c:v>2.0451227604511999</c:v>
                </c:pt>
                <c:pt idx="2">
                  <c:v>0</c:v>
                </c:pt>
                <c:pt idx="3">
                  <c:v>7.5524697901207999E-2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0.14551419424822001</c:v>
                </c:pt>
                <c:pt idx="9">
                  <c:v>6.8766695760269003E-2</c:v>
                </c:pt>
                <c:pt idx="10">
                  <c:v>4.7588832487310002E-2</c:v>
                </c:pt>
                <c:pt idx="11">
                  <c:v>2.3799449968267002E-2</c:v>
                </c:pt>
                <c:pt idx="12">
                  <c:v>4.2321324657462002E-2</c:v>
                </c:pt>
                <c:pt idx="13">
                  <c:v>0</c:v>
                </c:pt>
                <c:pt idx="14">
                  <c:v>0.14805023132848999</c:v>
                </c:pt>
                <c:pt idx="15">
                  <c:v>0</c:v>
                </c:pt>
                <c:pt idx="16">
                  <c:v>1.8498454057768E-2</c:v>
                </c:pt>
                <c:pt idx="17">
                  <c:v>2.1142207775046998E-2</c:v>
                </c:pt>
                <c:pt idx="18">
                  <c:v>0</c:v>
                </c:pt>
                <c:pt idx="19">
                  <c:v>0</c:v>
                </c:pt>
                <c:pt idx="20">
                  <c:v>1.8497476415718E-2</c:v>
                </c:pt>
                <c:pt idx="21">
                  <c:v>0</c:v>
                </c:pt>
                <c:pt idx="22">
                  <c:v>2.9065926806712002E-2</c:v>
                </c:pt>
                <c:pt idx="23">
                  <c:v>0</c:v>
                </c:pt>
                <c:pt idx="24">
                  <c:v>0</c:v>
                </c:pt>
                <c:pt idx="25">
                  <c:v>1.8499431803165999E-2</c:v>
                </c:pt>
                <c:pt idx="26">
                  <c:v>0</c:v>
                </c:pt>
                <c:pt idx="27">
                  <c:v>0</c:v>
                </c:pt>
                <c:pt idx="28">
                  <c:v>2.6491469746742002E-2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35-4AFD-84CA-941CF5681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748176"/>
        <c:axId val="302750800"/>
      </c:lineChart>
      <c:dateAx>
        <c:axId val="302748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750800"/>
        <c:crosses val="autoZero"/>
        <c:auto val="1"/>
        <c:lblOffset val="100"/>
        <c:baseTimeUnit val="days"/>
      </c:dateAx>
      <c:valAx>
        <c:axId val="30275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74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04644-DFA9-4660-9B65-AFD28534C0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562169-07F7-47D0-BF28-4E8BCD79DE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B3011-A268-4DB2-91BC-C7DF2AF82B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545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A4B86-ABDD-4857-91A2-210F8149E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8F9EF9-5476-4336-A178-18C1E6502E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520781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0C138-9641-47F0-B639-11F4D33558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61618-0CAF-413B-B650-24DE30EBF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20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1B9280-7683-41DE-AA30-81E6BB8F48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019925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83812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6063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2380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2392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7947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9718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9479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1406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1575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1923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4254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8588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3486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3855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84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@RabeaTea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2566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4AFBD85-F43D-415C-A0C1-6877B8F3D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A41A61-B545-4538-BCD8-0D0F6B6AC6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480484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3F2F8-FBE5-4DA0-8885-1681DD4C8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BDE52C-AC4F-484D-92F7-801EDEBCCA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632118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EE6C1-6E14-43D4-B48A-155722736A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D6736-96B2-4D25-AF2B-CDEDEB86B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069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463B-8F84-4C69-ACFD-5493D61A8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5FA5C2-3E4F-4EEB-AE1F-AE94D97351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664509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5E2F0-4EF8-49FF-B492-10A7429DE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5FBE6B-8D4A-4637-9103-A708D7D8F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762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6719DA-B985-49C3-BD53-408282B8EC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917041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0475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6266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673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8861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7854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5362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552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- 2017-05-29 10:44:14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@hamad3430: @RabeaTea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شهر_رمضان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https://t.co/VF0Rgjhoxu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707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- 2017-05-29 10:12:22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استخدامك للميكروويف يفقدك التحكم في درجة تغلغل الشاي والحصول على كوب شاي مثالي  #شاي_ربيع  #شاي 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https://t.co/HRdGdL8k3O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586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- 2017-05-26 15:00:35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يهنئكم بشهر رمضان الكريم ويتمنى لكم صوماً مقبولاً
 #شاي_ربيع #شاي #رمضان #سعودية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https://t.co/NesaX70a9L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03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- 2017-05-23 12:34:56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أيش تعرف عن توليفة شاي ربيع الأخضر؟  #شاي_ربيع  #شاي  #شاي_أخضر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https://t.co/WdEg0KGfnK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919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- 2017-05-21 14:43:57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استخدام الشاي الأخضر في تحضير بخاخ للوجه  #شاي_ربيع  #شاي #جمالك 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https://t.co/mSq2tndnmS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581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- 2017-05-18 13:55:17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حفل الماتشا الياباني  #شاي_ربيع #شاي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https://t.co/3F82O5Anv8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972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- 2017-05-17 12:23:01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خليك في قمة الروقان مع شاي ربيع إكسبريس وبس #شاي_ربيع #شاي #قمة_الروقان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https://t.co/ojM20rFAig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25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- 2017-05-15 14:35:11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تتوقع إنك تعرف ربيع؟ #اعرف_ربيع #شاي_ربيع #شاي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https://t.co/QzILPatwEZ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39448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EB1311D-C194-4F36-878D-E4BEAC43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C455-2A6E-4B10-BBEC-E63C266EB3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3990148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AA283C-AEB1-4976-A151-DD369E403C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290316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82172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804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277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8452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5954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7998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26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- 2017-05-14 08:16:49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@Eslam2oo1: @RabeaTea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تصويري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😃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اهدأ لشاي الربيع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💜💜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يومك ما يكمل بدون شاي الربيع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https://t.co/X4iJVJy5w3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893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- 2017-05-13 14:00:46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تفضل شرب شاي الزنجبيل؟  #شاي_ربيع  #شاي  #زنجبيل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https://t.co/zA6Eh7gvYE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158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- 2017-05-12 14:01:35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يحتاج الشاي أن يحفظ في مكان بارد ومظلم وجاف لأنه يمتص الرطوبة والنكهات الأخرى.  #شاي_ربيع  #شاي 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https://t.co/Bxkfx4z9OY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091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- 2017-05-11 12:25:53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استخدام الشاي كمقشر للجسم   #شاي_ربيع #شاي #جمالك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https://t.co/8SK5jxe1I0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150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- 2017-05-10 14:14:57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تعلم أن الشاي الأسود يمكن أن يستخدم لإسمرار البشرة وإعطاءها اللون الذهبي الخفيف ؟ #شاي_ربيع #شاي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https://t.co/sADV72ltEh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316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- 2017-05-09 08:08:42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اللاعب هوعبدالفتاح عسيري! مبروك للفائزين على تويتر، يرجى إرسال بياناتكم عبر الرسائل الخاصة خلال اسبوع #خمن_اللاعب #شاي_ربيع #معاك_يالمشجع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https://t.co/zgpFvo6cVe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313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- 2017-05-07 14:28:52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@Ahmedbrs007: @RabeaTea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شاي_ربيع ما يحلي الجلسه الا شاي ربيع ❤️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https://t.co/kC7w4enq4A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64715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3FBE373-379C-4DBD-8BBC-294E67622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222EC-645E-4420-9D97-AB41C5FEE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4021868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084DC5-9ABF-4DC2-A428-0590D3F33C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792999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46676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4034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0697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730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8508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0864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759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- 2017-05-04 12:45:02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مبروووووك للفائز من تويتر، قسيمة شرائية بقيمة 500 ريال من بندة #شاي_ربيع #كوب_ربيع 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https://t.co/0ybZIJGlc7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042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- 2017-05-04 06:20:47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Strong flavour you need, try Extra Strong you must #MayThe4thBeWithYou https://t.co/9BVpsuudGH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583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- 2017-05-03 14:34:52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@Rooby983: @RabeaTea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نعععم #مستعد_للمباراة مع #شاي_ربيع 
رحنا تقضينا من اطيب شاي لأجل المباراه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👏🏻👏🏻👏🏻😋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تصويري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https://t.co/31b24iuCdT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899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- 2017-05-03 14:15:50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@2h_dg: @RabeaTea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معاك_يالمشجع #مستعد_للمباراة
اكيد مستعدين ونروق مزاجنا مع #شاي_ربيع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💙💛💙💛💙💛 https://t.co/yrhmHMUhHb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188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- 2017-05-02 15:05:55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مستعدين للمباراة؟ شاركونا بصورة لتجهيزاتكم الرهيبة لمباراة الهلال والنصر! كيف حتشوفها؟ على #مستعد_للمباراة واربح مع #شاي_ربيع #معاك_يالمشجع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https://t.co/fCqphs79Sv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462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- 2017-05-02 14:56:34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تقدر تعرف مين اللاعب اللي في الصورة ؟ (مباراة الإتحاد و الأهلي) شاركونا أجوبتكم من خلال #خمن_اللاعب واربحوا مع #شاي_ربيع  #معاك_يالمشجع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https://t.co/cFPXsBde4w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3.7440%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33976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FB262E9-830E-4200-9F83-9370CE74E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0C0E6-1875-470A-8FD8-6446EE859F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3329425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0E26B3-C59B-40C1-A2E6-DE8DA4DBF1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760546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87500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8587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5825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6624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4863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3583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283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- 2017-05-02 13:46:48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@jojo223344nn: @RabeaTea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شاي_ربيع 
#مستعد_للمباراة
مستعدين اكيد إذا هذا الجميل قريب منا ❤️❤️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https://t.co/jrjpXs4VEh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856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- 2017-05-02 13:25:08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@sameeeem40: @RabeaTea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مستعد_للمباراة
مع شاي ربيع الحين صرت مستعد لقمة النصر والشباب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https://t.co/diSljDCjLE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379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- 2017-05-02 13:20:16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@Rooby983: @RabeaTea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مستعد_للمباراة
#شاي_ربيع 
على أتم الاستعداد✌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🏻😋 https://t.co/tpsDSA30uZ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496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- 2017-05-02 13:16:40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@io0_12: @RabeaTea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مستعد_للمباراة
#شاي_ربيع 
أنا مستعدة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🌚📍 https://t.co/7QRiOTPhG8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96348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65A014E-7489-4235-9951-866951FD9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C5A08-1C0E-454D-B946-617D93F661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33217253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20171012_130323</Template>
  <TotalTime>0</TotalTime>
  <Words>453</Words>
  <Application>Microsoft Office PowerPoint</Application>
  <PresentationFormat>On-screen Show (4:3)</PresentationFormat>
  <Paragraphs>222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Arial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2017-10-12T13:03:24Z</dcterms:created>
  <dcterms:modified xsi:type="dcterms:W3CDTF">2017-10-12T13:03:51Z</dcterms:modified>
</cp:coreProperties>
</file>