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37664</c:v>
                </c:pt>
                <c:pt idx="1">
                  <c:v>37687</c:v>
                </c:pt>
                <c:pt idx="2">
                  <c:v>37729</c:v>
                </c:pt>
                <c:pt idx="3">
                  <c:v>37743</c:v>
                </c:pt>
                <c:pt idx="4">
                  <c:v>37757</c:v>
                </c:pt>
                <c:pt idx="5">
                  <c:v>37757</c:v>
                </c:pt>
                <c:pt idx="6">
                  <c:v>37761</c:v>
                </c:pt>
                <c:pt idx="7">
                  <c:v>37795</c:v>
                </c:pt>
                <c:pt idx="8">
                  <c:v>37800</c:v>
                </c:pt>
                <c:pt idx="9">
                  <c:v>37818</c:v>
                </c:pt>
                <c:pt idx="10">
                  <c:v>37830</c:v>
                </c:pt>
                <c:pt idx="11">
                  <c:v>37803</c:v>
                </c:pt>
                <c:pt idx="12">
                  <c:v>37810</c:v>
                </c:pt>
                <c:pt idx="13">
                  <c:v>37824</c:v>
                </c:pt>
                <c:pt idx="14">
                  <c:v>37827</c:v>
                </c:pt>
                <c:pt idx="15">
                  <c:v>37844</c:v>
                </c:pt>
                <c:pt idx="16">
                  <c:v>37838</c:v>
                </c:pt>
                <c:pt idx="17">
                  <c:v>37840</c:v>
                </c:pt>
                <c:pt idx="18">
                  <c:v>37839</c:v>
                </c:pt>
                <c:pt idx="19">
                  <c:v>37843</c:v>
                </c:pt>
                <c:pt idx="20">
                  <c:v>37844</c:v>
                </c:pt>
                <c:pt idx="21">
                  <c:v>37842</c:v>
                </c:pt>
                <c:pt idx="22">
                  <c:v>37848</c:v>
                </c:pt>
                <c:pt idx="23">
                  <c:v>37840</c:v>
                </c:pt>
                <c:pt idx="24">
                  <c:v>37838</c:v>
                </c:pt>
                <c:pt idx="25">
                  <c:v>37840</c:v>
                </c:pt>
                <c:pt idx="26">
                  <c:v>37750</c:v>
                </c:pt>
                <c:pt idx="27">
                  <c:v>37747</c:v>
                </c:pt>
                <c:pt idx="28">
                  <c:v>37749</c:v>
                </c:pt>
                <c:pt idx="29">
                  <c:v>37746</c:v>
                </c:pt>
                <c:pt idx="30">
                  <c:v>37741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CE-4DE8-B860-BCBBD2463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529528"/>
        <c:axId val="251005768"/>
      </c:lineChart>
      <c:dateAx>
        <c:axId val="24452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005768"/>
        <c:crosses val="autoZero"/>
        <c:auto val="1"/>
        <c:lblOffset val="100"/>
        <c:baseTimeUnit val="days"/>
      </c:dateAx>
      <c:valAx>
        <c:axId val="25100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2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3.4527635388169997E-2</c:v>
                </c:pt>
                <c:pt idx="1">
                  <c:v>6.106627017842E-2</c:v>
                </c:pt>
                <c:pt idx="2">
                  <c:v>0.11144426460053</c:v>
                </c:pt>
                <c:pt idx="3">
                  <c:v>3.7106734872378998E-2</c:v>
                </c:pt>
                <c:pt idx="4">
                  <c:v>3.7092970882018003E-2</c:v>
                </c:pt>
                <c:pt idx="5">
                  <c:v>0</c:v>
                </c:pt>
                <c:pt idx="6">
                  <c:v>1.0594062028233001E-2</c:v>
                </c:pt>
                <c:pt idx="7">
                  <c:v>9.0039988347765998E-2</c:v>
                </c:pt>
                <c:pt idx="8">
                  <c:v>1.3229263130044E-2</c:v>
                </c:pt>
                <c:pt idx="9">
                  <c:v>4.7619047619047998E-2</c:v>
                </c:pt>
                <c:pt idx="10">
                  <c:v>3.1730921783278E-2</c:v>
                </c:pt>
                <c:pt idx="11">
                  <c:v>-7.1371927042030006E-2</c:v>
                </c:pt>
                <c:pt idx="12">
                  <c:v>1.8517048911462001E-2</c:v>
                </c:pt>
                <c:pt idx="13">
                  <c:v>3.7027241470510001E-2</c:v>
                </c:pt>
                <c:pt idx="14">
                  <c:v>7.9314720812182996E-3</c:v>
                </c:pt>
                <c:pt idx="15">
                  <c:v>4.4941443942158002E-2</c:v>
                </c:pt>
                <c:pt idx="16">
                  <c:v>-1.5854560828665001E-2</c:v>
                </c:pt>
                <c:pt idx="17">
                  <c:v>5.2856916327501001E-3</c:v>
                </c:pt>
                <c:pt idx="18">
                  <c:v>-2.6427061310781998E-3</c:v>
                </c:pt>
                <c:pt idx="19">
                  <c:v>1.0571103887523E-2</c:v>
                </c:pt>
                <c:pt idx="20">
                  <c:v>2.6424966308168001E-3</c:v>
                </c:pt>
                <c:pt idx="21">
                  <c:v>-5.2848536095550002E-3</c:v>
                </c:pt>
                <c:pt idx="22">
                  <c:v>1.5855398763278999E-2</c:v>
                </c:pt>
                <c:pt idx="23">
                  <c:v>-2.1137180300147999E-2</c:v>
                </c:pt>
                <c:pt idx="24">
                  <c:v>-5.2854122621563996E-3</c:v>
                </c:pt>
                <c:pt idx="25">
                  <c:v>5.2856916327501001E-3</c:v>
                </c:pt>
                <c:pt idx="26">
                  <c:v>-0.23784355179704</c:v>
                </c:pt>
                <c:pt idx="27">
                  <c:v>-7.9470198675497001E-3</c:v>
                </c:pt>
                <c:pt idx="28">
                  <c:v>5.2984343126606E-3</c:v>
                </c:pt>
                <c:pt idx="29">
                  <c:v>-7.9472303902090001E-3</c:v>
                </c:pt>
                <c:pt idx="30">
                  <c:v>-1.3246436708524999E-2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15-4AF6-B229-81D300FEC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719256"/>
        <c:axId val="299717616"/>
      </c:lineChart>
      <c:dateAx>
        <c:axId val="299719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17616"/>
        <c:crosses val="autoZero"/>
        <c:auto val="1"/>
        <c:lblOffset val="100"/>
        <c:baseTimeUnit val="days"/>
      </c:dateAx>
      <c:valAx>
        <c:axId val="29971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1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0.11684414584274</c:v>
                </c:pt>
                <c:pt idx="1">
                  <c:v>2.0451227604511999</c:v>
                </c:pt>
                <c:pt idx="2">
                  <c:v>0</c:v>
                </c:pt>
                <c:pt idx="3">
                  <c:v>7.5524697901207999E-2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0.14551419424822001</c:v>
                </c:pt>
                <c:pt idx="9">
                  <c:v>6.8766695760269003E-2</c:v>
                </c:pt>
                <c:pt idx="10">
                  <c:v>4.7588832487310002E-2</c:v>
                </c:pt>
                <c:pt idx="11">
                  <c:v>2.3799449968267002E-2</c:v>
                </c:pt>
                <c:pt idx="12">
                  <c:v>4.2321324657462002E-2</c:v>
                </c:pt>
                <c:pt idx="13">
                  <c:v>0</c:v>
                </c:pt>
                <c:pt idx="14">
                  <c:v>0.14805023132848999</c:v>
                </c:pt>
                <c:pt idx="15">
                  <c:v>0</c:v>
                </c:pt>
                <c:pt idx="16">
                  <c:v>1.8498454057768E-2</c:v>
                </c:pt>
                <c:pt idx="17">
                  <c:v>2.1142207775046998E-2</c:v>
                </c:pt>
                <c:pt idx="18">
                  <c:v>0</c:v>
                </c:pt>
                <c:pt idx="19">
                  <c:v>0</c:v>
                </c:pt>
                <c:pt idx="20">
                  <c:v>1.8497476415718E-2</c:v>
                </c:pt>
                <c:pt idx="21">
                  <c:v>0</c:v>
                </c:pt>
                <c:pt idx="22">
                  <c:v>2.9065926806712002E-2</c:v>
                </c:pt>
                <c:pt idx="23">
                  <c:v>0</c:v>
                </c:pt>
                <c:pt idx="24">
                  <c:v>0</c:v>
                </c:pt>
                <c:pt idx="25">
                  <c:v>1.8499431803165999E-2</c:v>
                </c:pt>
                <c:pt idx="26">
                  <c:v>0</c:v>
                </c:pt>
                <c:pt idx="27">
                  <c:v>0</c:v>
                </c:pt>
                <c:pt idx="28">
                  <c:v>2.6491469746742002E-2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4A-44EF-8077-605BE0955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299072"/>
        <c:axId val="301308584"/>
      </c:lineChart>
      <c:dateAx>
        <c:axId val="30129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08584"/>
        <c:crosses val="autoZero"/>
        <c:auto val="1"/>
        <c:lblOffset val="100"/>
        <c:baseTimeUnit val="days"/>
      </c:dateAx>
      <c:valAx>
        <c:axId val="30130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29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42302-0021-4106-8253-A87B1421F9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E08C15-C956-41BD-9165-1469E0207C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A4E1E-00B3-4796-AB13-D6FA882D5DD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8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7951-10C9-4D31-9027-03206815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A6882A-9F89-41BC-B393-42736A5350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417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009B4-78DD-4310-9774-963AFAE88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9AB595-98B8-47C9-99A8-915609070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921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1DBFD-8D54-4EB1-88A0-E3A5A8EFA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98591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79285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887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552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132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0958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201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45745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26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025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070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668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9627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68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420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85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781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EC91693-5B4D-45A4-89B3-92CB61E93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DAEE0-BC7E-468F-AADD-DE18709E5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683867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78E3-14F0-4F46-872F-2F9C1A44B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76EA82-CDFB-499C-9A93-3EF98D072B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55878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A632A-CDC8-467B-B1CE-ECDB00298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C0867-CE1A-4AB2-9210-0506373A4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68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F2E7A-7278-4192-AA30-A59014B00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F41D26-E4B5-4219-B033-D6A388BBF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77240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DFB8D-700E-405B-8234-40E31E00F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A633C-8614-40D5-8300-3BCE0A214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691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6BBB6-ABEF-4794-90E7-AAEE4ACE2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0365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170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1491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898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554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2466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62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79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- 2017-05-29 10:44:14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@hamad3430: @RabeaTea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شهر_رمضان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https://t.co/VF0Rgjhoxu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63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- 2017-05-29 10:12:22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استخدامك للميكروويف يفقدك التحكم في درجة تغلغل الشاي والحصول على كوب شاي مثالي  #شاي_ربيع  #شاي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https://t.co/HRdGdL8k3O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8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- 2017-05-26 15:00:35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يهنئكم بشهر رمضان الكريم ويتمنى لكم صوماً مقبولاً
 #شاي_ربيع #شاي #رمضان #سعودية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https://t.co/NesaX70a9L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40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- 2017-05-23 12:34:56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أيش تعرف عن توليفة شاي ربيع الأخضر؟  #شاي_ربيع  #شاي  #شاي_أخضر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https://t.co/WdEg0KGfnK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4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- 2017-05-21 14:43:57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الأخضر في تحضير بخاخ للوجه  #شاي_ربيع  #شاي #جمالك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https://t.co/mSq2tndnmS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57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- 2017-05-18 13:55:17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الماتشا الياباني 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https://t.co/3F82O5Anv8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16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- 2017-05-17 12:23:01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في قمة الروقان مع شاي ربيع إكسبريس وبس #شاي_ربيع #شاي #قمة_الروقان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https://t.co/ojM20rFAig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605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- 2017-05-15 14:35:11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تتوقع إنك تعرف ربيع؟ #اعرف_ربيع #شاي_ربيع #شاي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https://t.co/QzILPatwEZ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353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D852188-C1F3-4FF4-9A28-707303372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EDF3F-6947-41B7-82CD-56716E5EF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377732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9E66E-2C20-4791-A162-4681DB406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5279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32335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218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4961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343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127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716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436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- 2017-05-14 08:16:49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@Eslam2oo1: @RabeaTea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تصويري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😃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اهدأ لشاي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💜💜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يومك ما يكمل بدون شاي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https://t.co/X4iJVJy5w3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34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- 2017-05-13 14:00:46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تفضل شرب شاي الزنجبيل؟  #شاي_ربيع  #شاي  #زنجبيل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https://t.co/zA6Eh7gvYE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05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- 2017-05-12 14:01:35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يحتاج الشاي أن يحفظ في مكان بارد ومظلم وجاف لأنه يمتص الرطوبة والنكهات الأخرى.  #شاي_ربيع  #شاي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https://t.co/Bxkfx4z9OY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44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- 2017-05-11 12:25:53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كمقشر للجسم   #شاي_ربيع #شاي #جمالك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https://t.co/8SK5jxe1I0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4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- 2017-05-10 14:14:57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 الشاي الأسود يمكن أن يستخدم لإسمرار البشرة وإعطاءها اللون الذهبي الخفيف ؟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https://t.co/sADV72ltEh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39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- 2017-05-09 08:08:42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هوعبدالفتاح عسيري! مبروك للفائزين على تويتر، يرجى إرسال بياناتكم عبر الرسائل الخاصة خلال اسبوع #خمن_اللاعب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https://t.co/zgpFvo6cVe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9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- 2017-05-07 14:28:52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@Ahmedbrs007: @RabeaTea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ما يحلي الجلسه الا شاي ربيع ❤️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https://t.co/kC7w4enq4A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0801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5A2DE5-E3CC-44B4-89A4-D0092C413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D1BC2C-5CE0-41A2-AF41-77D5A940CC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827120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646A8A-6760-46D6-B138-340BEF8268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5497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06593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1163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865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9144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8735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484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52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- 2017-05-04 12:45:02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مبروووووك للفائز من تويتر، قسيمة شرائية بقيمة 500 ريال من بندة #شاي_ربيع #كوب_ربيع 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https://t.co/0ybZIJGlc7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65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- 2017-05-04 06:20:47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Strong flavour you need, try Extra Strong you must #MayThe4thBeWithYou https://t.co/9BVpsuudGH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300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- 2017-05-03 14:34:52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@Rooby983: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نعععم #مستعد_للمباراة مع #شاي_ربيع 
رحنا تقضينا من اطيب شاي لأجل المباراه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👏🏻👏🏻👏🏻😋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تصويري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https://t.co/31b24iuCdT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67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- 2017-05-03 14:15:50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@2h_dg: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معاك_يالمشجع #مستعد_للمباراة
اكيد مستعدين ونروق مزاجنا مع #شاي_ربيع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💙💛💙💛💙💛 https://t.co/yrhmHMUhHb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45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15:05:55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الهلال والنصر! كيف حتشوفها؟ على #مستعد_للمباراة واربح مع #شاي_ربيع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https://t.co/fCqphs79Sv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24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14:56:34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الإتحاد و الأهلي) شاركونا أجوبتكم من خلال #خمن_اللاعب واربحوا مع #شاي_ربيع  #معاك_يالمشجع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https://t.co/cFPXsBde4w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3.7440%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030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BBF47F-A1A3-4BE1-A258-8259ED314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BA554-5092-4C42-AF39-747EF1B7E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693720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C4C47B-9AB0-44B4-B5EB-FFBFC90C7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79960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10070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311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4224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5967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6258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968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42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13:46:48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@jojo223344nn: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 
#مستعد_للمباراة
مستعدين اكيد إذا هذا الجميل قريب منا ❤️❤️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https://t.co/jrjpXs4VEh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74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13:25:08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@sameeeem40: @RabeaTea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مع شاي ربيع الحين صرت مستعد لقمة النصر والشباب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https://t.co/diSljDCjLE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13:20:16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@Rooby983: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#شاي_ربيع 
على أتم الاستعداد✌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🏻😋 https://t.co/tpsDSA30uZ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27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- 2017-05-02 13:16:40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@io0_12: @RabeaTea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مستعد_للمباراة
#شاي_ربيع 
أنا مستعدة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🌚📍 https://t.co/7QRiOTPhG8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2366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87D2D0-3C9B-4F03-B2EE-92F6D828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3D06F-42E1-49B6-AA8D-684A1B80F7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8366779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20171012_124016</Template>
  <TotalTime>0</TotalTime>
  <Words>453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2017-10-12T12:40:16Z</dcterms:created>
  <dcterms:modified xsi:type="dcterms:W3CDTF">2017-10-12T12:40:44Z</dcterms:modified>
</cp:coreProperties>
</file>