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18779</c:v>
                </c:pt>
                <c:pt idx="1">
                  <c:v>18800</c:v>
                </c:pt>
                <c:pt idx="2">
                  <c:v>18834</c:v>
                </c:pt>
                <c:pt idx="3">
                  <c:v>18881</c:v>
                </c:pt>
                <c:pt idx="4">
                  <c:v>18910</c:v>
                </c:pt>
                <c:pt idx="5">
                  <c:v>18963</c:v>
                </c:pt>
                <c:pt idx="6">
                  <c:v>19015</c:v>
                </c:pt>
                <c:pt idx="7">
                  <c:v>19050</c:v>
                </c:pt>
                <c:pt idx="8">
                  <c:v>19070</c:v>
                </c:pt>
                <c:pt idx="9">
                  <c:v>19103</c:v>
                </c:pt>
                <c:pt idx="10">
                  <c:v>19117</c:v>
                </c:pt>
                <c:pt idx="11">
                  <c:v>19154</c:v>
                </c:pt>
                <c:pt idx="12">
                  <c:v>19206</c:v>
                </c:pt>
                <c:pt idx="13">
                  <c:v>19232</c:v>
                </c:pt>
                <c:pt idx="14">
                  <c:v>19275</c:v>
                </c:pt>
                <c:pt idx="15">
                  <c:v>19293</c:v>
                </c:pt>
                <c:pt idx="16">
                  <c:v>19337</c:v>
                </c:pt>
                <c:pt idx="17">
                  <c:v>19365</c:v>
                </c:pt>
                <c:pt idx="18">
                  <c:v>19402</c:v>
                </c:pt>
                <c:pt idx="19">
                  <c:v>19430</c:v>
                </c:pt>
                <c:pt idx="20">
                  <c:v>19469</c:v>
                </c:pt>
                <c:pt idx="21">
                  <c:v>19488</c:v>
                </c:pt>
                <c:pt idx="22">
                  <c:v>19525</c:v>
                </c:pt>
                <c:pt idx="23">
                  <c:v>19552</c:v>
                </c:pt>
                <c:pt idx="24">
                  <c:v>19572</c:v>
                </c:pt>
                <c:pt idx="25">
                  <c:v>19598</c:v>
                </c:pt>
                <c:pt idx="26">
                  <c:v>19640</c:v>
                </c:pt>
                <c:pt idx="27">
                  <c:v>19685</c:v>
                </c:pt>
                <c:pt idx="28">
                  <c:v>19721</c:v>
                </c:pt>
                <c:pt idx="29">
                  <c:v>19760</c:v>
                </c:pt>
                <c:pt idx="30">
                  <c:v>19811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5-4CE9-A742-43752B7F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65624"/>
        <c:axId val="243466280"/>
      </c:lineChart>
      <c:dateAx>
        <c:axId val="243465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6280"/>
        <c:crosses val="autoZero"/>
        <c:auto val="1"/>
        <c:lblOffset val="100"/>
        <c:baseTimeUnit val="days"/>
      </c:dateAx>
      <c:valAx>
        <c:axId val="24346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8.5274209881149005E-2</c:v>
                </c:pt>
                <c:pt idx="1">
                  <c:v>0.11182704084349999</c:v>
                </c:pt>
                <c:pt idx="2">
                  <c:v>0.18085106382978999</c:v>
                </c:pt>
                <c:pt idx="3">
                  <c:v>0.24954868854199999</c:v>
                </c:pt>
                <c:pt idx="4">
                  <c:v>0.15359355966315</c:v>
                </c:pt>
                <c:pt idx="5">
                  <c:v>0.28027498677947998</c:v>
                </c:pt>
                <c:pt idx="6">
                  <c:v>0.27421821441755001</c:v>
                </c:pt>
                <c:pt idx="7">
                  <c:v>0.18406521167498999</c:v>
                </c:pt>
                <c:pt idx="8">
                  <c:v>0.10498687664042</c:v>
                </c:pt>
                <c:pt idx="9">
                  <c:v>0.17304667016256001</c:v>
                </c:pt>
                <c:pt idx="10">
                  <c:v>7.3286918285086003E-2</c:v>
                </c:pt>
                <c:pt idx="11">
                  <c:v>0.19354501229272</c:v>
                </c:pt>
                <c:pt idx="12">
                  <c:v>0.27148376318263001</c:v>
                </c:pt>
                <c:pt idx="13">
                  <c:v>0.13537436217849</c:v>
                </c:pt>
                <c:pt idx="14">
                  <c:v>0.22358569051581001</c:v>
                </c:pt>
                <c:pt idx="15">
                  <c:v>9.3385214007782005E-2</c:v>
                </c:pt>
                <c:pt idx="16">
                  <c:v>0.22806199139583999</c:v>
                </c:pt>
                <c:pt idx="17">
                  <c:v>0.14480012411439</c:v>
                </c:pt>
                <c:pt idx="18">
                  <c:v>0.19106635682932999</c:v>
                </c:pt>
                <c:pt idx="19">
                  <c:v>0.1443150190702</c:v>
                </c:pt>
                <c:pt idx="20">
                  <c:v>0.20072053525476</c:v>
                </c:pt>
                <c:pt idx="21">
                  <c:v>9.7591042169603001E-2</c:v>
                </c:pt>
                <c:pt idx="22">
                  <c:v>0.18986042692939001</c:v>
                </c:pt>
                <c:pt idx="23">
                  <c:v>0.13828425096031</c:v>
                </c:pt>
                <c:pt idx="24">
                  <c:v>0.10229132569558</c:v>
                </c:pt>
                <c:pt idx="25">
                  <c:v>0.13284283670550001</c:v>
                </c:pt>
                <c:pt idx="26">
                  <c:v>0.21430758240636999</c:v>
                </c:pt>
                <c:pt idx="27">
                  <c:v>0.22912423625254999</c:v>
                </c:pt>
                <c:pt idx="28">
                  <c:v>0.18288036576073</c:v>
                </c:pt>
                <c:pt idx="29">
                  <c:v>0.19775873434409999</c:v>
                </c:pt>
                <c:pt idx="30">
                  <c:v>0.25809716599190002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4-4FB9-9F9A-B29F2E139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01256"/>
        <c:axId val="289405848"/>
      </c:lineChart>
      <c:dateAx>
        <c:axId val="28940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05848"/>
        <c:crosses val="autoZero"/>
        <c:auto val="1"/>
        <c:lblOffset val="100"/>
        <c:baseTimeUnit val="days"/>
      </c:dateAx>
      <c:valAx>
        <c:axId val="28940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0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1.0708</c:v>
                </c:pt>
                <c:pt idx="1">
                  <c:v>3.1080999999999999</c:v>
                </c:pt>
                <c:pt idx="2">
                  <c:v>0</c:v>
                </c:pt>
                <c:pt idx="3">
                  <c:v>0.73450000000000004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0.99690000000000001</c:v>
                </c:pt>
                <c:pt idx="9">
                  <c:v>0.52390000000000003</c:v>
                </c:pt>
                <c:pt idx="10">
                  <c:v>0.60699999999999998</c:v>
                </c:pt>
                <c:pt idx="11">
                  <c:v>0.47560000000000002</c:v>
                </c:pt>
                <c:pt idx="12">
                  <c:v>0.70389999999999997</c:v>
                </c:pt>
                <c:pt idx="13">
                  <c:v>0</c:v>
                </c:pt>
                <c:pt idx="14">
                  <c:v>0.62329999999999997</c:v>
                </c:pt>
                <c:pt idx="15">
                  <c:v>0</c:v>
                </c:pt>
                <c:pt idx="16">
                  <c:v>0.32619999999999999</c:v>
                </c:pt>
                <c:pt idx="17">
                  <c:v>0.55810000000000004</c:v>
                </c:pt>
                <c:pt idx="18">
                  <c:v>0</c:v>
                </c:pt>
                <c:pt idx="19">
                  <c:v>0</c:v>
                </c:pt>
                <c:pt idx="20">
                  <c:v>0.48330000000000001</c:v>
                </c:pt>
                <c:pt idx="21">
                  <c:v>0</c:v>
                </c:pt>
                <c:pt idx="22">
                  <c:v>0.59470000000000001</c:v>
                </c:pt>
                <c:pt idx="23">
                  <c:v>0</c:v>
                </c:pt>
                <c:pt idx="24">
                  <c:v>0</c:v>
                </c:pt>
                <c:pt idx="25">
                  <c:v>0.6331</c:v>
                </c:pt>
                <c:pt idx="26">
                  <c:v>0</c:v>
                </c:pt>
                <c:pt idx="27">
                  <c:v>0</c:v>
                </c:pt>
                <c:pt idx="28">
                  <c:v>0.5786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6-4E93-812A-3B37FC97F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48832"/>
        <c:axId val="290552440"/>
      </c:lineChart>
      <c:dateAx>
        <c:axId val="29054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52440"/>
        <c:crosses val="autoZero"/>
        <c:auto val="1"/>
        <c:lblOffset val="100"/>
        <c:baseTimeUnit val="days"/>
      </c:dateAx>
      <c:valAx>
        <c:axId val="2905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4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201</c:v>
                </c:pt>
                <c:pt idx="1">
                  <c:v>584</c:v>
                </c:pt>
                <c:pt idx="2">
                  <c:v>0</c:v>
                </c:pt>
                <c:pt idx="3">
                  <c:v>138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190</c:v>
                </c:pt>
                <c:pt idx="9">
                  <c:v>100</c:v>
                </c:pt>
                <c:pt idx="10">
                  <c:v>116</c:v>
                </c:pt>
                <c:pt idx="11">
                  <c:v>91</c:v>
                </c:pt>
                <c:pt idx="12">
                  <c:v>135</c:v>
                </c:pt>
                <c:pt idx="13">
                  <c:v>0</c:v>
                </c:pt>
                <c:pt idx="14">
                  <c:v>120</c:v>
                </c:pt>
                <c:pt idx="15">
                  <c:v>0</c:v>
                </c:pt>
                <c:pt idx="16">
                  <c:v>63</c:v>
                </c:pt>
                <c:pt idx="17">
                  <c:v>108</c:v>
                </c:pt>
                <c:pt idx="18">
                  <c:v>0</c:v>
                </c:pt>
                <c:pt idx="19">
                  <c:v>0</c:v>
                </c:pt>
                <c:pt idx="20">
                  <c:v>94</c:v>
                </c:pt>
                <c:pt idx="21">
                  <c:v>0</c:v>
                </c:pt>
                <c:pt idx="22">
                  <c:v>116</c:v>
                </c:pt>
                <c:pt idx="23">
                  <c:v>0</c:v>
                </c:pt>
                <c:pt idx="24">
                  <c:v>0</c:v>
                </c:pt>
                <c:pt idx="25">
                  <c:v>124</c:v>
                </c:pt>
                <c:pt idx="26">
                  <c:v>0</c:v>
                </c:pt>
                <c:pt idx="27">
                  <c:v>0</c:v>
                </c:pt>
                <c:pt idx="28">
                  <c:v>114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6-4CAF-87F4-D7C2304DE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88864"/>
        <c:axId val="325694112"/>
      </c:lineChart>
      <c:dateAx>
        <c:axId val="32568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94112"/>
        <c:crosses val="autoZero"/>
        <c:auto val="1"/>
        <c:lblOffset val="100"/>
        <c:baseTimeUnit val="days"/>
      </c:dateAx>
      <c:valAx>
        <c:axId val="32569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8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87C6-EC51-4C64-9931-931CE3FA83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96564-32E5-4AA9-913E-13BE5A6A38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6F9AE-0F07-4E15-9F7E-999B01C74F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7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7B1F1-8264-47C6-8A62-4661AFEEC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D68D3-4382-4B89-947B-D536955DEE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90149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06A28-F518-49E3-A1DF-FFD24833B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B63C0-29D3-4BB9-83BA-74243B1F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39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7411D-D23D-4C84-B9BF-740ED6C61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6826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036300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091817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79507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398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982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2967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29406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32408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393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61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3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887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70E48C9-249E-48C5-8A04-F8486E07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7877E-8FAD-4E7E-A2FA-BE69F8DAF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59271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C570E-F96F-4FA4-8540-11D7601B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735C0-4D65-4D10-9BBC-7BBAAB6A7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29681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33DFC-9EDB-4CA9-8003-307747381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90337-7FBB-44A1-892B-F47E61CC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7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56D2-4FCD-497F-8508-D1202808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BA491F-34C7-4068-8FB0-DCAD23D94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44245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8DAB5-9396-43DD-A301-E02F847DF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D8706-CEF5-4AB3-A2D6-B214F7450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93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0DBC6-D41D-4538-B9CE-03FD04F8D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0999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18734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7645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6199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8101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08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7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- 2017-05-29 10:12:21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استخدامك للميكروويف يفقدك التحكم في درجة تغلغل الشاي والحصول على كوب شاي مثالي  #شاي_ربيع  #شاي 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3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- 2017-05-26 15:06:47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شاي ربيع يهنئكم بشهر رمضان الكريم ويتمنى لكم صوماً مقبولاً  #شاي_ربيع  #شاي  #رمضان  #سعودية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7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- 2017-05-23 12:38:34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أيش تعرف عن توليفة شاي ربيع الأخضر؟ #شاي_ربيع #شاي #شاي_أخضر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0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- 2017-05-21 14:44:25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استخدام الشاي الأخضر في تحضير بخاخ للوجه #شاي_ربيع #شاي #جمالك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0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- 2017-05-18 13:56:28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حفل الماتشا الياباني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8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- 2017-05-17 12:26:01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خليك في قمة الروقان مع شاي ربيع إكسبريس وبس  #شاي_ربيع #شاي #قمة_الروقان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4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- 2017-05-15 14:35:06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تتوقع إنك تعرف ربيع؟ #اعرف_ربيع #شاي_ربيع #شاي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4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- 2017-05-13 14:03:15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متى تفضل شرب شاي الزنجبيل؟  #شاي_ربيع #شاي #زنجبيل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7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- 2017-05-12 14:04:50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يحتاج الشاي أن يحفظ في مكان بارد ومظلم وجاف لأنه يمتص الرطوبة والنكهات الأخرى. 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937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37B893D-8394-4D6F-997F-1EF8BB59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A289C-2000-4B3B-BF7D-367336720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44615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3B106-B4D0-474F-B7A0-53207C249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74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1345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2474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331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76803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1867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08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- 2017-05-11 12:25:39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استخدام الشاي كمقشر للجسم
 #شاي_ربيع #شاي #جمالك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41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- 2017-05-10 14:19:46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هل تعلم أن الشاي الأسود يمكن أن يستخدم لإسمرار البشرة وإعطاءها اللون الذهبي الخفيف ؟ 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92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- 2017-05-09 08:11:40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اللاعب هوعبدالفتاح عسيري! مبروك للفائزين على انستجرام، يرجى إرسال بياناتكم عبر الرسائل الخاصة خلال اسبوع ( الإسم الرباعي – رقم الجوال – الإيميل – العنوان ) 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2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- 2017-05-04 12:17:35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مبروووووك للفائز من تويتر، قسيمة شرائية بقيمة 500 ريال من بندة #شاي_ربيع #كوب_ربيع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6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- 2017-05-04 06:29:35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Strong flavour you need, try Extra Strong you must #MayThe4thBeWithYou #StarWars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- 2017-05-02 15:08:56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مستعدين للمباراة؟ شاركونا بصورة لتجهيزاتكم الرهيبة لمباراة الهلال والنصر! كيف حتشوفها ووين؟ على #مستعد_للمباراة 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68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- 2017-05-02 14:52:45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تعرف مين اللاعب اللي في الصورة ؟ (مباراة الإتحاد والأهلي)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362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92B0F35-D2C2-405A-BA06-DCE7F8B9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85F93-9526-4CDA-B5A5-6A6F07B09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27735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2D014-7606-4218-BC9E-C03D9ED4F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6531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66569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4984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635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803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394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2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- 2017-05-01 15:17:42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اللاعب هو ياسر القحطاني! مبروك للفائزين على انستجرام، يرجى إرسال بياناتكم عبر الرسائل الخاصة خلال اسبوع ( الإسم الرباعي – رقم الجوال – الإيميل – العنوان ) 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52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CD6D89-D815-46DE-AC94-95E5BD97D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48386-ECDF-4804-A5CC-DAD068A8C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65450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FD85-3754-4D33-BA3F-F5EF71C0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DDC16-A8F8-445D-8061-838548230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47248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04DD4-5D29-42A6-8252-E3F4F43BC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5A838-F542-4007-AAE4-AE390426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33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20171012_123316</Template>
  <TotalTime>0</TotalTime>
  <Words>396</Words>
  <Application>Microsoft Office PowerPoint</Application>
  <PresentationFormat>On-screen Show (4:3)</PresentationFormat>
  <Paragraphs>141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2017-10-12T12:33:17Z</dcterms:created>
  <dcterms:modified xsi:type="dcterms:W3CDTF">2017-10-12T12:33:39Z</dcterms:modified>
</cp:coreProperties>
</file>