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198279</c:v>
                </c:pt>
                <c:pt idx="1">
                  <c:v>198303</c:v>
                </c:pt>
                <c:pt idx="2">
                  <c:v>198347</c:v>
                </c:pt>
                <c:pt idx="3">
                  <c:v>198372</c:v>
                </c:pt>
                <c:pt idx="4">
                  <c:v>198408</c:v>
                </c:pt>
                <c:pt idx="5">
                  <c:v>198435</c:v>
                </c:pt>
                <c:pt idx="6">
                  <c:v>198449</c:v>
                </c:pt>
                <c:pt idx="7">
                  <c:v>198471</c:v>
                </c:pt>
                <c:pt idx="8">
                  <c:v>198487</c:v>
                </c:pt>
                <c:pt idx="9">
                  <c:v>198489</c:v>
                </c:pt>
                <c:pt idx="10">
                  <c:v>198506</c:v>
                </c:pt>
                <c:pt idx="11">
                  <c:v>198528</c:v>
                </c:pt>
                <c:pt idx="12">
                  <c:v>198546</c:v>
                </c:pt>
                <c:pt idx="13">
                  <c:v>198558</c:v>
                </c:pt>
                <c:pt idx="14">
                  <c:v>198584</c:v>
                </c:pt>
                <c:pt idx="15">
                  <c:v>198605</c:v>
                </c:pt>
                <c:pt idx="16">
                  <c:v>198627</c:v>
                </c:pt>
                <c:pt idx="17">
                  <c:v>198650</c:v>
                </c:pt>
                <c:pt idx="18">
                  <c:v>198660</c:v>
                </c:pt>
                <c:pt idx="19">
                  <c:v>198680</c:v>
                </c:pt>
                <c:pt idx="20">
                  <c:v>198707</c:v>
                </c:pt>
                <c:pt idx="21">
                  <c:v>198728</c:v>
                </c:pt>
                <c:pt idx="22">
                  <c:v>198757</c:v>
                </c:pt>
                <c:pt idx="23">
                  <c:v>198773</c:v>
                </c:pt>
                <c:pt idx="24">
                  <c:v>198789</c:v>
                </c:pt>
                <c:pt idx="25">
                  <c:v>198802</c:v>
                </c:pt>
                <c:pt idx="26">
                  <c:v>198819</c:v>
                </c:pt>
                <c:pt idx="27">
                  <c:v>198827</c:v>
                </c:pt>
                <c:pt idx="28">
                  <c:v>198841</c:v>
                </c:pt>
                <c:pt idx="29">
                  <c:v>198859</c:v>
                </c:pt>
                <c:pt idx="30">
                  <c:v>198883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FC6-4B97-A428-432317167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4260944"/>
        <c:axId val="234753456"/>
      </c:lineChart>
      <c:dateAx>
        <c:axId val="2342609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753456"/>
        <c:crosses val="autoZero"/>
        <c:auto val="1"/>
        <c:lblOffset val="100"/>
        <c:baseTimeUnit val="days"/>
      </c:dateAx>
      <c:valAx>
        <c:axId val="2347534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4260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5.4979143233278002E-2</c:v>
                </c:pt>
                <c:pt idx="1">
                  <c:v>0.17096086055342999</c:v>
                </c:pt>
                <c:pt idx="2">
                  <c:v>0</c:v>
                </c:pt>
                <c:pt idx="3">
                  <c:v>3.6801960082476999E-2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4.5344847565737E-2</c:v>
                </c:pt>
                <c:pt idx="9">
                  <c:v>2.5694248518802001E-2</c:v>
                </c:pt>
                <c:pt idx="10">
                  <c:v>1.6121150445598999E-2</c:v>
                </c:pt>
                <c:pt idx="11">
                  <c:v>2.2164348645204002E-2</c:v>
                </c:pt>
                <c:pt idx="12">
                  <c:v>2.7198960395292002E-2</c:v>
                </c:pt>
                <c:pt idx="13">
                  <c:v>0</c:v>
                </c:pt>
                <c:pt idx="14">
                  <c:v>3.2230285389105003E-2</c:v>
                </c:pt>
                <c:pt idx="15">
                  <c:v>0</c:v>
                </c:pt>
                <c:pt idx="16">
                  <c:v>3.1719498932613999E-2</c:v>
                </c:pt>
                <c:pt idx="17">
                  <c:v>1.8123420493560999E-2</c:v>
                </c:pt>
                <c:pt idx="18">
                  <c:v>0</c:v>
                </c:pt>
                <c:pt idx="19">
                  <c:v>0</c:v>
                </c:pt>
                <c:pt idx="20">
                  <c:v>1.5098669807189999E-2</c:v>
                </c:pt>
                <c:pt idx="21">
                  <c:v>0</c:v>
                </c:pt>
                <c:pt idx="22">
                  <c:v>2.1636091012467999E-2</c:v>
                </c:pt>
                <c:pt idx="23">
                  <c:v>0</c:v>
                </c:pt>
                <c:pt idx="24">
                  <c:v>0</c:v>
                </c:pt>
                <c:pt idx="25">
                  <c:v>4.4266706909126999E-2</c:v>
                </c:pt>
                <c:pt idx="26">
                  <c:v>0</c:v>
                </c:pt>
                <c:pt idx="27">
                  <c:v>0</c:v>
                </c:pt>
                <c:pt idx="28">
                  <c:v>2.8164197270085001E-2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91-432F-A2C9-9487DD7FA9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101880"/>
        <c:axId val="237099256"/>
      </c:lineChart>
      <c:dateAx>
        <c:axId val="23710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99256"/>
        <c:crosses val="autoZero"/>
        <c:auto val="1"/>
        <c:lblOffset val="100"/>
        <c:baseTimeUnit val="days"/>
      </c:dateAx>
      <c:valAx>
        <c:axId val="237099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10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42856</c:v>
                </c:pt>
                <c:pt idx="1">
                  <c:v>42857</c:v>
                </c:pt>
                <c:pt idx="2">
                  <c:v>42858</c:v>
                </c:pt>
                <c:pt idx="3">
                  <c:v>42859</c:v>
                </c:pt>
                <c:pt idx="4">
                  <c:v>42860</c:v>
                </c:pt>
                <c:pt idx="5">
                  <c:v>42861</c:v>
                </c:pt>
                <c:pt idx="6">
                  <c:v>42862</c:v>
                </c:pt>
                <c:pt idx="7">
                  <c:v>42863</c:v>
                </c:pt>
                <c:pt idx="8">
                  <c:v>42864</c:v>
                </c:pt>
                <c:pt idx="9">
                  <c:v>42865</c:v>
                </c:pt>
                <c:pt idx="10">
                  <c:v>42866</c:v>
                </c:pt>
                <c:pt idx="11">
                  <c:v>42867</c:v>
                </c:pt>
                <c:pt idx="12">
                  <c:v>42868</c:v>
                </c:pt>
                <c:pt idx="13">
                  <c:v>42869</c:v>
                </c:pt>
                <c:pt idx="14">
                  <c:v>42870</c:v>
                </c:pt>
                <c:pt idx="15">
                  <c:v>42871</c:v>
                </c:pt>
                <c:pt idx="16">
                  <c:v>42872</c:v>
                </c:pt>
                <c:pt idx="17">
                  <c:v>42873</c:v>
                </c:pt>
                <c:pt idx="18">
                  <c:v>42874</c:v>
                </c:pt>
                <c:pt idx="19">
                  <c:v>42875</c:v>
                </c:pt>
                <c:pt idx="20">
                  <c:v>42876</c:v>
                </c:pt>
                <c:pt idx="21">
                  <c:v>42877</c:v>
                </c:pt>
                <c:pt idx="22">
                  <c:v>42878</c:v>
                </c:pt>
                <c:pt idx="23">
                  <c:v>42879</c:v>
                </c:pt>
                <c:pt idx="24">
                  <c:v>42880</c:v>
                </c:pt>
                <c:pt idx="25">
                  <c:v>42881</c:v>
                </c:pt>
                <c:pt idx="26">
                  <c:v>42882</c:v>
                </c:pt>
                <c:pt idx="27">
                  <c:v>42883</c:v>
                </c:pt>
                <c:pt idx="28">
                  <c:v>42884</c:v>
                </c:pt>
                <c:pt idx="29">
                  <c:v>42885</c:v>
                </c:pt>
                <c:pt idx="30">
                  <c:v>42886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2.21958786289E-2</c:v>
                </c:pt>
                <c:pt idx="1">
                  <c:v>1.2104156264657001E-2</c:v>
                </c:pt>
                <c:pt idx="2">
                  <c:v>2.2188267449306999E-2</c:v>
                </c:pt>
                <c:pt idx="3">
                  <c:v>1.2604173493927E-2</c:v>
                </c:pt>
                <c:pt idx="4">
                  <c:v>1.8147722460831E-2</c:v>
                </c:pt>
                <c:pt idx="5">
                  <c:v>1.3608322245071001E-2</c:v>
                </c:pt>
                <c:pt idx="6">
                  <c:v>7.0552069947338002E-3</c:v>
                </c:pt>
                <c:pt idx="7">
                  <c:v>1.1085971710616E-2</c:v>
                </c:pt>
                <c:pt idx="8">
                  <c:v>8.0616311702968995E-3</c:v>
                </c:pt>
                <c:pt idx="9">
                  <c:v>1.0076226654641999E-3</c:v>
                </c:pt>
                <c:pt idx="10">
                  <c:v>8.5647063565235E-3</c:v>
                </c:pt>
                <c:pt idx="11">
                  <c:v>1.1082788429569E-2</c:v>
                </c:pt>
                <c:pt idx="12">
                  <c:v>9.0667311411991997E-3</c:v>
                </c:pt>
                <c:pt idx="13">
                  <c:v>6.0439394397268E-3</c:v>
                </c:pt>
                <c:pt idx="14">
                  <c:v>1.3094410701154999E-2</c:v>
                </c:pt>
                <c:pt idx="15">
                  <c:v>1.0574870080168001E-2</c:v>
                </c:pt>
                <c:pt idx="16">
                  <c:v>1.1077263915813E-2</c:v>
                </c:pt>
                <c:pt idx="17">
                  <c:v>1.1579493220962E-2</c:v>
                </c:pt>
                <c:pt idx="18">
                  <c:v>5.0339793606846003E-3</c:v>
                </c:pt>
                <c:pt idx="19">
                  <c:v>1.0067451927917E-2</c:v>
                </c:pt>
                <c:pt idx="20">
                  <c:v>1.3589691966982001E-2</c:v>
                </c:pt>
                <c:pt idx="21">
                  <c:v>1.0568324216056999E-2</c:v>
                </c:pt>
                <c:pt idx="22">
                  <c:v>1.4592810273337999E-2</c:v>
                </c:pt>
                <c:pt idx="23">
                  <c:v>8.0500309423063993E-3</c:v>
                </c:pt>
                <c:pt idx="24">
                  <c:v>8.0493829644871003E-3</c:v>
                </c:pt>
                <c:pt idx="25">
                  <c:v>6.5395972614178998E-3</c:v>
                </c:pt>
                <c:pt idx="26">
                  <c:v>8.5512218186939992E-3</c:v>
                </c:pt>
                <c:pt idx="27">
                  <c:v>4.0237603045986999E-3</c:v>
                </c:pt>
                <c:pt idx="28">
                  <c:v>7.0412972081257E-3</c:v>
                </c:pt>
                <c:pt idx="29">
                  <c:v>9.0524589999043999E-3</c:v>
                </c:pt>
                <c:pt idx="30">
                  <c:v>1.2068852805254E-2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43-40D6-A6C6-46A7B05405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41168"/>
        <c:axId val="286741496"/>
      </c:lineChart>
      <c:dateAx>
        <c:axId val="28674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1496"/>
        <c:crosses val="autoZero"/>
        <c:auto val="1"/>
        <c:lblOffset val="100"/>
        <c:baseTimeUnit val="days"/>
      </c:dateAx>
      <c:valAx>
        <c:axId val="286741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4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3C3-4406-991A-F582B93512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522880"/>
        <c:axId val="326523864"/>
      </c:radarChart>
      <c:catAx>
        <c:axId val="326522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23864"/>
        <c:crosses val="autoZero"/>
        <c:auto val="1"/>
        <c:lblAlgn val="ctr"/>
        <c:lblOffset val="100"/>
        <c:noMultiLvlLbl val="0"/>
      </c:catAx>
      <c:valAx>
        <c:axId val="326523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522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4F1AC-C879-43DD-8436-68C5A8AA6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0B33B80-D71E-48C9-A3F7-885F59058A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D85DAE-C405-4C7D-ACBC-AAC1AC64F2C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9188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B20F27-777B-4E8D-A099-0533682D6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D4B3784-ADA1-4208-9898-9D31D02B9D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396867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4006B2-78A5-405C-AAB5-E4C91A017D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1CA239-46E0-436A-815F-6BF264E84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3888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E92AC83-DF85-4ABD-B260-8391D5FBDFC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6957365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2216101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10974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333822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6293898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968016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6507895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57809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58255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59554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9710806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2677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198883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1963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08F9FD-04E5-4D32-BAF5-7472BA37F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73A92A-49AE-4903-A80B-F78AD8A2407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037934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634C0C-4373-40CB-A53C-F4E6226A5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F1FC4E-BCB5-4C34-AC93-2ECB3C6311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592739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8A32D0-623C-4D49-8E27-B76691F8F5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708254-E459-43D5-9CAA-389608D77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39053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09FC14-22BC-4881-9555-2D1430C4C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BAACB0-869B-4C50-84ED-58B842C898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6929837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544E48-BD4F-4E68-A6A7-2177BC9AB7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D661B7-390D-4809-A8E0-8D39C2DFE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2733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2F69A2-25F5-49E7-B4D7-64CFC81B0D0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577906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608164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520831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713246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57874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744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847528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66493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169118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762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- 2017-05-29 10:12:19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استخدامك للميكروويف يفقدك التحكم في درجة تغلغل الشاي والحصول على كوب شاي مثالي  #شاي_ربيع  #شاي 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4397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- 2017-05-26 15:00:00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شاي ربيع يهنئكم بشهر رمضان الكريم ويتمنى لكم صوماً مقبولاً
 #شاي_ربيع #شاي #رمضان #سعودية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4180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- 2017-05-23 12:34:18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أيش تعرف عن توليفة شاي ربيع الأخضر؟  #شاي_ربيع  #شاي  #شاي_أخضر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690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- 2017-05-21 14:43:54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الأخضر في تحضير بخاخ للوجه  #شاي_ربيع  #شاي #جمالك 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85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- 2017-05-18 13:55:16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حفل الماتشا الياباني 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0.0181%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9748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- 2017-05-17 12:20:57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خليك في قمة الروقان مع شاي ربيع إكسبريس وبس   #شاي_ربيع  #شاي  #قمة_الروقان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580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- 2017-05-15 14:32:51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تتوقع إنك تعرف ربيع؟ #اعرف_ربيع #شاي_ربيع #شاي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5622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- 2017-05-13 14:00:45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متى تفضل شرب شاي الزنجبيل؟  #شاي_ربيع  #شاي  #زنجبيل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33490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59DB795-B05C-4D86-AF77-096BE6BF5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C5F8A-1E62-4372-81A5-6442C28CA2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1434696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4727CB-455B-4137-8C0C-E255EDFBF6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464564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6220765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80957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6805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3428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9741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46724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1689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77787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3649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- 2017-05-12 14:01:23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يحتاج الشاي أن يحفظ في مكان بارد ومظلم وجاف لأنه يمتص الرطوبة والنكهات الأخرى.  #شاي_ربيع  #شاي 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5216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- 2017-05-11 12:25:53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استخدام الشاي كمقشر للجسم   #شاي_ربيع #شاي #جمالك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972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- 2017-05-10 14:13:45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أن الشاي الأسود يمكن أن يستخدم لإسمرار البشرة وإعطاءها اللون الذهبي الخفيف ؟ 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2884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- 2017-05-09 07:51:12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هوعبدالفتاح عسيري ! مبروك للفائزين على الفيس بوك، يرجى إرسال بياناتكم عبر الرسائل الخاصة خلال اسبوع ( الإسم الرباعي – رقم الجوال – الإيميل – العنوان ) 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36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- 2017-05-04 12:09:49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مبروووووك للفائز من تويتر، قسيمة شرائية بقيمة 500 ريال من بندة #شاي_ربيع #كوب_ربيع 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961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- 2017-05-02 15:03:19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مستعدين للمباراة؟ شاركونا بصورة لتجهيزاتكم الرهيبة لمباراة الهلال والنصر! كيف حتشوفها ووين؟ على #مستعد_للمباراة واربح مع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5459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- 2017-05-02 14:56:32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تعرف مين اللاعب اللي في الصورة ؟ (مباراة الإتحاد و الأهلي) شاركونا أجوبتكم من خلال #خمن_اللاعب واربحوا مع #شاي_ربيع 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0.2900%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643085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1F1D8DD-39F3-42AB-8CBB-72F4A51F91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8ABE7A-07EE-4690-9BEF-979C4DE282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31857139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6523F5-5DD6-4B95-B05F-7ABE4B2CAB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0733843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4651591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152297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043235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5682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452720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101692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379321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45375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8930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- 2017-05-01 15:17:08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اللاعب هو ياسر القحطاني! مبروك للفائزين على الفيس بوك، يرجى إرسال بياناتكم عبر الرسائل الخاصة خلال اسبوع ( الإسم الرباعي – رقم الجوال – الإيميل – العنوان ) 
#خمن_اللاعب #شاي_ربيع #معاك_يالمشجع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0.0550%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0666849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7CCAB8C-3F9A-4F36-8353-03FE566DB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9F0537-5701-448A-9A4A-4859127A24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</p:spTree>
    <p:extLst>
      <p:ext uri="{BB962C8B-B14F-4D97-AF65-F5344CB8AC3E}">
        <p14:creationId xmlns:p14="http://schemas.microsoft.com/office/powerpoint/2010/main" val="9918750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14471-AF3E-4036-BFEE-7AB49E13D5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ECF3540-C144-423D-84D8-E792F71C93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943961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3DD6BC-6C0A-444C-A01E-FDE099712E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05/01/2017 - 05/31/2017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98EF3C-C9F3-4C3D-8E22-649146ACD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17347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20171012_122641</Template>
  <TotalTime>0</TotalTime>
  <Words>362</Words>
  <Application>Microsoft Office PowerPoint</Application>
  <PresentationFormat>On-screen Show (4:3)</PresentationFormat>
  <Paragraphs>193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3</vt:lpstr>
      <vt:lpstr>Facebook Own Posts Table - 2 of 3</vt:lpstr>
      <vt:lpstr>Facebook Own Posts Table - 3 of 3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2017-10-12T12:26:42Z</dcterms:created>
  <dcterms:modified xsi:type="dcterms:W3CDTF">2017-10-12T12:27:08Z</dcterms:modified>
</cp:coreProperties>
</file>