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36582</c:v>
                </c:pt>
                <c:pt idx="1">
                  <c:v>36583</c:v>
                </c:pt>
                <c:pt idx="2">
                  <c:v>36595</c:v>
                </c:pt>
                <c:pt idx="3">
                  <c:v>36614</c:v>
                </c:pt>
                <c:pt idx="4">
                  <c:v>36635</c:v>
                </c:pt>
                <c:pt idx="5">
                  <c:v>36654</c:v>
                </c:pt>
                <c:pt idx="6">
                  <c:v>36672</c:v>
                </c:pt>
                <c:pt idx="7">
                  <c:v>36673</c:v>
                </c:pt>
                <c:pt idx="8">
                  <c:v>36690</c:v>
                </c:pt>
                <c:pt idx="9">
                  <c:v>36740</c:v>
                </c:pt>
                <c:pt idx="10">
                  <c:v>36853</c:v>
                </c:pt>
                <c:pt idx="11">
                  <c:v>36960</c:v>
                </c:pt>
                <c:pt idx="12">
                  <c:v>36975</c:v>
                </c:pt>
                <c:pt idx="13">
                  <c:v>37018</c:v>
                </c:pt>
                <c:pt idx="14">
                  <c:v>37026</c:v>
                </c:pt>
                <c:pt idx="15">
                  <c:v>37032</c:v>
                </c:pt>
                <c:pt idx="16">
                  <c:v>37043</c:v>
                </c:pt>
                <c:pt idx="17">
                  <c:v>37098</c:v>
                </c:pt>
                <c:pt idx="18">
                  <c:v>37142</c:v>
                </c:pt>
                <c:pt idx="19">
                  <c:v>37238</c:v>
                </c:pt>
                <c:pt idx="20">
                  <c:v>37269</c:v>
                </c:pt>
                <c:pt idx="21">
                  <c:v>37283</c:v>
                </c:pt>
                <c:pt idx="22">
                  <c:v>37297</c:v>
                </c:pt>
                <c:pt idx="23">
                  <c:v>37317</c:v>
                </c:pt>
                <c:pt idx="24">
                  <c:v>37394</c:v>
                </c:pt>
                <c:pt idx="25">
                  <c:v>37509</c:v>
                </c:pt>
                <c:pt idx="26">
                  <c:v>37613</c:v>
                </c:pt>
                <c:pt idx="27">
                  <c:v>37635</c:v>
                </c:pt>
                <c:pt idx="28">
                  <c:v>37644</c:v>
                </c:pt>
                <c:pt idx="29">
                  <c:v>37651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1A-49C6-ACB2-DD45486F95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83960"/>
        <c:axId val="238082320"/>
      </c:lineChart>
      <c:dateAx>
        <c:axId val="23808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82320"/>
        <c:crosses val="autoZero"/>
        <c:auto val="1"/>
        <c:lblOffset val="100"/>
        <c:baseTimeUnit val="days"/>
      </c:dateAx>
      <c:valAx>
        <c:axId val="2380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8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1.3669792492550001E-2</c:v>
                </c:pt>
                <c:pt idx="1">
                  <c:v>2.7335848231371E-3</c:v>
                </c:pt>
                <c:pt idx="2">
                  <c:v>3.2802121203837999E-2</c:v>
                </c:pt>
                <c:pt idx="3">
                  <c:v>5.1919661155896003E-2</c:v>
                </c:pt>
                <c:pt idx="4">
                  <c:v>5.7355110067187E-2</c:v>
                </c:pt>
                <c:pt idx="5">
                  <c:v>5.1862972567217003E-2</c:v>
                </c:pt>
                <c:pt idx="6">
                  <c:v>4.9107873629071999E-2</c:v>
                </c:pt>
                <c:pt idx="7">
                  <c:v>2.7268760907503999E-3</c:v>
                </c:pt>
                <c:pt idx="8">
                  <c:v>4.635562948218E-2</c:v>
                </c:pt>
                <c:pt idx="9">
                  <c:v>0.13627691469065001</c:v>
                </c:pt>
                <c:pt idx="10">
                  <c:v>0.30756668481219002</c:v>
                </c:pt>
                <c:pt idx="11">
                  <c:v>0.29034271294059999</c:v>
                </c:pt>
                <c:pt idx="12">
                  <c:v>4.0584415584416E-2</c:v>
                </c:pt>
                <c:pt idx="13">
                  <c:v>0.11629479377958001</c:v>
                </c:pt>
                <c:pt idx="14">
                  <c:v>2.1611108109568001E-2</c:v>
                </c:pt>
                <c:pt idx="15">
                  <c:v>1.6204829039054E-2</c:v>
                </c:pt>
                <c:pt idx="16">
                  <c:v>2.9704039749406001E-2</c:v>
                </c:pt>
                <c:pt idx="17">
                  <c:v>0.14847609534865</c:v>
                </c:pt>
                <c:pt idx="18">
                  <c:v>0.11860477653782001</c:v>
                </c:pt>
                <c:pt idx="19">
                  <c:v>0.25846750309623001</c:v>
                </c:pt>
                <c:pt idx="20">
                  <c:v>8.3248294752671995E-2</c:v>
                </c:pt>
                <c:pt idx="21">
                  <c:v>3.7564732082964E-2</c:v>
                </c:pt>
                <c:pt idx="22">
                  <c:v>3.7550626290803003E-2</c:v>
                </c:pt>
                <c:pt idx="23">
                  <c:v>5.3623615840416E-2</c:v>
                </c:pt>
                <c:pt idx="24">
                  <c:v>0.20634027386982001</c:v>
                </c:pt>
                <c:pt idx="25">
                  <c:v>0.30753596833717001</c:v>
                </c:pt>
                <c:pt idx="26">
                  <c:v>0.27726678930389997</c:v>
                </c:pt>
                <c:pt idx="27">
                  <c:v>5.8490415547815998E-2</c:v>
                </c:pt>
                <c:pt idx="28">
                  <c:v>2.3913909924272999E-2</c:v>
                </c:pt>
                <c:pt idx="29">
                  <c:v>1.8595260864945E-2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CA-4393-A80E-F330F73B5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43168"/>
        <c:axId val="289643496"/>
      </c:lineChart>
      <c:dateAx>
        <c:axId val="28964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43496"/>
        <c:crosses val="autoZero"/>
        <c:auto val="1"/>
        <c:lblOffset val="100"/>
        <c:baseTimeUnit val="days"/>
      </c:dateAx>
      <c:valAx>
        <c:axId val="28964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4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8.5962231197468E-2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1.3155386081983</c:v>
                </c:pt>
                <c:pt idx="10">
                  <c:v>1.6645831068593999</c:v>
                </c:pt>
                <c:pt idx="11">
                  <c:v>0</c:v>
                </c:pt>
                <c:pt idx="12">
                  <c:v>0.19747342224146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0.24840024840024999</c:v>
                </c:pt>
                <c:pt idx="17">
                  <c:v>1.1770524233432</c:v>
                </c:pt>
                <c:pt idx="18">
                  <c:v>0</c:v>
                </c:pt>
                <c:pt idx="19">
                  <c:v>1.2987362194137999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0.91225060533768998</c:v>
                </c:pt>
                <c:pt idx="24">
                  <c:v>2.1737384553607</c:v>
                </c:pt>
                <c:pt idx="25">
                  <c:v>0</c:v>
                </c:pt>
                <c:pt idx="26">
                  <c:v>0.20766220281674999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EC-4666-B12F-F39EF9C34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61016"/>
        <c:axId val="290968232"/>
      </c:lineChart>
      <c:dateAx>
        <c:axId val="29096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68232"/>
        <c:crosses val="autoZero"/>
        <c:auto val="1"/>
        <c:lblOffset val="100"/>
        <c:baseTimeUnit val="days"/>
      </c:dateAx>
      <c:valAx>
        <c:axId val="29096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6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1DBE1-377E-4F66-A5FE-30B9CB525C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B61776-CD74-42C0-89E6-AEA7B9D2D3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04344-77D1-43FF-887D-51A4602492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06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6BFA-368D-4C57-9E51-CA6F32CF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56A78B-FA6E-4B51-8358-8558B0B649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20277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C4502-5BD9-45E3-A028-857ADDD95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1632B-DEF4-487F-9E5A-C31F2D89A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924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CD39FB-BDFE-4A22-9AC3-3FDC40CD0F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7762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49359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201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691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541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481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229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58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496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252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652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615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615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278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51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0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4230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BF2497-F4F9-420E-81C2-82BEBFF9C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473BC-C626-4E06-910D-68D11484C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82382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9CE60-4BB5-411C-8621-F6981A9B7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AF22C3-7AEA-4BE9-977A-0F8CF65421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27403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23053-A1A9-401A-B122-98CDF63D3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A9741-9B72-4772-959B-84278E22D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44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81728-62ED-47C4-A824-DF40F027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1ECA06-901E-493F-9B4F-7ACE3E0317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8413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A1EFB-5476-4000-9B56-8FFA6719B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3BBC4-0735-4EEA-851E-E75696544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394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DE0F16-2D5B-403E-AF16-79FCBF3B31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41849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03204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399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085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561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162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131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07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- 2017-04-30 08:06:45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@Rooby983: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 ومع
#شاي_ربيع متفائلين بالفوز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👌🏻👏🏻👏🏻👏🏻👏🏻😍😋😋 https://t.co/hZ6QuNKE4c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45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- 2017-04-30 08:06:41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@toomai123: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 ومع
#شاي_ربيع متفائلين بالفوز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https://t.co/OfvYqAtece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4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- 2017-04-30 08:03:29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@966Sal: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أكيد #مستعد_للمباراة 
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https://t.co/dhXFNCJNKQ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69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- 2017-04-30 08:03:25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@fayez_awad13: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https://t.co/xPFHJEFuEL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7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- 2017-04-30 08:03:17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@mg76dev1: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مستعععد  #مستعد_للمباراة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https://t.co/JhN5wN920e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78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- 2017-04-30 08:02:42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@2h_dg: @RabeaTea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الشاي .. يعني وقت المزاج.. مايحلى الا بشاي ربيع اكسبريس☕️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https://t.co/txlouOiBfT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04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- 2017-04-27 15:01:44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@alkapi072: @RabeaTea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
#شاي_ربيع 
أنا مستعد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😊🖐️ https://t.co/AUyBPjYobN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4914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ECF4EBC-C52B-4926-BB2C-5295DB758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5939B-6A30-4F6F-9FA5-805C9AE7A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537388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CC1772-2B2F-4A02-80F1-ABE7CF570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905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13572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54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545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535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868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830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36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- 2017-04-27 14:58:08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@smmr2017: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
مستعدين مع شاي ربيع الاخضر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🌺🌺💚💚 https://t.co/azmMlEJjuK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2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- 2017-04-27 13:28:20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للمباراة؟ شاركونا بصورة لتجهيزاتكم الرهيبة لمباراة الشباب و النصر! على #مستعد_للمباراة واربح مع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https://t.co/AKOJ8cwNp9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2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- 2017-04-25 19:45:34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مبرووووك للزعيم ! حسم بطولة عبداللطيف جميل 2017 قبل نهاية الدوري بجولتين ! #الهلال #معاك_يالمشجع #شاي_ربيع 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https://t.co/kYtrNQXM3c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40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- 2017-04-25 15:37:37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تعرف مين اللاعب اللي في الصورة ؟ (مباراة الهلال والتعاون) شاركونا أجوبتكم من خلال #خمن_اللاعب واربحوا مع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https://t.co/3sAkeJYL0B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- 2017-04-24 15:21:37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هو أحمد الفريدي! مبروك للفائزين على تويتر، يرجى إرسال بياناتكم عبر الرسائل الخاصة خلال اسبوع 
#خمن_اللاعب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https://t.co/FTJyF98xyn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30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- 2017-04-24 09:48:21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دورعلى كوب ربيع في حلقة سوار شعيب (جيل الأيباد) وأرسلنا الصورة على #كوب_ربيع ولاتفوت فرصة ربح قسيمة شرائية بقيمة 500 ريال من بندة #شاي_ربيع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https://t.co/nT3V4a2yFO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94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- 2017-04-24 08:43:26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مبروووووك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star_smarter_t@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انستجرام الفوز بقسيمة شرائية بقيمة 500 ريال من بندة #شاي_ربيع #كوب_ربيع.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https://t.co/tRSKWDKaEf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276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931B1D8-F7F3-4076-976D-69EDF8409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FC531-D213-43EE-9BC6-4B1DBA023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52904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B727C6-66EE-4EC5-8AF2-E58B6FE50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5271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661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884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0753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13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138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633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04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- 2017-04-23 08:59:49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@I_know7: @RabeaTea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عندما تنطفئ الكهرباء
امامك حل واحد فقط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تستمتع بإلتقاط ذكرياتك مع ربيع إكسبريس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😍😘 https://t.co/HYDsk7pUa1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7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- 2017-04-23 08:56:41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@Rooby983: @RabeaTea 👌🏻😴 https://t.co/xxDnlmLYHY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77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- 2017-04-20 14:00:41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@Ab0M0aaz: @RabeaTea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بفانله الزعيم.
.
.
.
 #شاي_ربيع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https://t.co/YSceopb54w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33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- 2017-04-20 13:55:26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دورعلى كوب ربيع في حلقة سوار شعيب (الوسط الفني) وارسلنا الصورة على #كوب_ربيع ولاتفوت فرصة ربح قسيمة شرائية بقيمة 500 ريال من بندة #شاي_ربيع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https://t.co/tcApDt6kxW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4036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65F34B-8910-4233-872A-DA9616ADA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F1602-4764-46D7-9647-D0EBE4BF1D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478397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7A2A8-1E9F-43BD-ADBA-667BF9953A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3306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72502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6289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703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140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675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106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58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- 2017-04-20 13:54:52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@ecz_u: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معاك_يالمشجع 
#مستعد_للمباراة
 #شاي_ربيع
مستعدين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💙👍🏻 https://t.co/upeZA3ac7H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9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- 2017-04-20 09:35:22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ثقافة الشاي الصيني. #شاي_ربيع #شاي #اعرف_اكثر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https://t.co/wkDRDCxiUp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93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- 2017-04-18 14:49:42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للمباراة؟ شاركونا بصورة لتجهيزاتكم الرهيبة لمباراة الهلال والشباب! على #مستعد_للمباراة واربح مع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https://t.co/LcFmkAitmr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95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- 2017-04-18 12:52:01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تعرف مين اللاعب اللي في الصورة ؟ (مباراة الأهلي والنصر) شاركونا أجوبتكم من خلال #خمن_اللاعب واربحوا مع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https://t.co/9UhITnPHLV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31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- 2017-04-18 07:59:30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كان رايكم في مباراة الهلال والأهلي ؟ شاركونا تعليقاتكم !    #شاي_ربيع #معاك_يالمشجع #الهلال_الأهلي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https://t.co/7l6ldxSQac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05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- 2017-04-17 15:05:53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للفائزين على تويتر، يرجى إرسال بياناتكم عبرالرسائل الخاصة (الإسم–رقم الجوال–الإيميل–العنوان) 
#خمن_اللاعب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https://t.co/x3lsq5ZFSD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40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- 2017-04-17 07:25:31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@moojj1987: @RabeaTea 💙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احلى شاهي عصريه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https://t.co/wM0lUAZECT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2847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F34EBCB-04AE-4B5A-A2A7-0C0AA5C98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EC385-89A9-43B9-8F8B-F49333C44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377546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20171012_105408</Template>
  <TotalTime>0</TotalTime>
  <Words>457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2017-10-12T10:54:09Z</dcterms:created>
  <dcterms:modified xsi:type="dcterms:W3CDTF">2017-10-12T10:54:37Z</dcterms:modified>
</cp:coreProperties>
</file>