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18087</c:v>
                </c:pt>
                <c:pt idx="1">
                  <c:v>18099</c:v>
                </c:pt>
                <c:pt idx="2">
                  <c:v>18097</c:v>
                </c:pt>
                <c:pt idx="3">
                  <c:v>18096</c:v>
                </c:pt>
                <c:pt idx="4">
                  <c:v>18097</c:v>
                </c:pt>
                <c:pt idx="5">
                  <c:v>18097</c:v>
                </c:pt>
                <c:pt idx="6">
                  <c:v>18105</c:v>
                </c:pt>
                <c:pt idx="7">
                  <c:v>18105</c:v>
                </c:pt>
                <c:pt idx="8">
                  <c:v>18105</c:v>
                </c:pt>
                <c:pt idx="9">
                  <c:v>18103</c:v>
                </c:pt>
                <c:pt idx="10">
                  <c:v>18105</c:v>
                </c:pt>
                <c:pt idx="11">
                  <c:v>18111</c:v>
                </c:pt>
                <c:pt idx="12">
                  <c:v>18106</c:v>
                </c:pt>
                <c:pt idx="13">
                  <c:v>18101</c:v>
                </c:pt>
                <c:pt idx="14">
                  <c:v>18151</c:v>
                </c:pt>
                <c:pt idx="15">
                  <c:v>18173</c:v>
                </c:pt>
                <c:pt idx="16">
                  <c:v>18205</c:v>
                </c:pt>
                <c:pt idx="17">
                  <c:v>18204</c:v>
                </c:pt>
                <c:pt idx="18">
                  <c:v>18199</c:v>
                </c:pt>
                <c:pt idx="19">
                  <c:v>18227</c:v>
                </c:pt>
                <c:pt idx="20">
                  <c:v>18266</c:v>
                </c:pt>
                <c:pt idx="21">
                  <c:v>18321</c:v>
                </c:pt>
                <c:pt idx="22">
                  <c:v>18377</c:v>
                </c:pt>
                <c:pt idx="23">
                  <c:v>18414</c:v>
                </c:pt>
                <c:pt idx="24">
                  <c:v>18478</c:v>
                </c:pt>
                <c:pt idx="25">
                  <c:v>18558</c:v>
                </c:pt>
                <c:pt idx="26">
                  <c:v>18622</c:v>
                </c:pt>
                <c:pt idx="27">
                  <c:v>18668</c:v>
                </c:pt>
                <c:pt idx="28">
                  <c:v>18727</c:v>
                </c:pt>
                <c:pt idx="29">
                  <c:v>18763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74-4F26-A85C-C5124DDC5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457424"/>
        <c:axId val="251455784"/>
      </c:lineChart>
      <c:dateAx>
        <c:axId val="251457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455784"/>
        <c:crosses val="autoZero"/>
        <c:auto val="1"/>
        <c:lblOffset val="100"/>
        <c:baseTimeUnit val="days"/>
      </c:dateAx>
      <c:valAx>
        <c:axId val="25145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45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9.4078583287215994E-2</c:v>
                </c:pt>
                <c:pt idx="1">
                  <c:v>6.6345994360589994E-2</c:v>
                </c:pt>
                <c:pt idx="2">
                  <c:v>-1.1050334272611999E-2</c:v>
                </c:pt>
                <c:pt idx="3">
                  <c:v>-5.5257777532187998E-3</c:v>
                </c:pt>
                <c:pt idx="4">
                  <c:v>5.5260831122900004E-3</c:v>
                </c:pt>
                <c:pt idx="5">
                  <c:v>0</c:v>
                </c:pt>
                <c:pt idx="6">
                  <c:v>4.4206222025750003E-2</c:v>
                </c:pt>
                <c:pt idx="7">
                  <c:v>0</c:v>
                </c:pt>
                <c:pt idx="8">
                  <c:v>0</c:v>
                </c:pt>
                <c:pt idx="9">
                  <c:v>-1.1046672190003E-2</c:v>
                </c:pt>
                <c:pt idx="10">
                  <c:v>1.1047892614484E-2</c:v>
                </c:pt>
                <c:pt idx="11">
                  <c:v>3.3140016570008E-2</c:v>
                </c:pt>
                <c:pt idx="12">
                  <c:v>-2.7607531334548002E-2</c:v>
                </c:pt>
                <c:pt idx="13">
                  <c:v>-2.7615155197172E-2</c:v>
                </c:pt>
                <c:pt idx="14">
                  <c:v>0.27622783271641999</c:v>
                </c:pt>
                <c:pt idx="15">
                  <c:v>0.12120544322627</c:v>
                </c:pt>
                <c:pt idx="16">
                  <c:v>0.17608540141969001</c:v>
                </c:pt>
                <c:pt idx="17">
                  <c:v>-5.4929964295523E-3</c:v>
                </c:pt>
                <c:pt idx="18">
                  <c:v>-2.7466490881124999E-2</c:v>
                </c:pt>
                <c:pt idx="19">
                  <c:v>0.15385460739601001</c:v>
                </c:pt>
                <c:pt idx="20">
                  <c:v>0.21396828880232999</c:v>
                </c:pt>
                <c:pt idx="21">
                  <c:v>0.30110587977663</c:v>
                </c:pt>
                <c:pt idx="22">
                  <c:v>0.30566017138801999</c:v>
                </c:pt>
                <c:pt idx="23">
                  <c:v>0.201338629809</c:v>
                </c:pt>
                <c:pt idx="24">
                  <c:v>0.34756163788422001</c:v>
                </c:pt>
                <c:pt idx="25">
                  <c:v>0.43294728866760002</c:v>
                </c:pt>
                <c:pt idx="26">
                  <c:v>0.34486474835649999</c:v>
                </c:pt>
                <c:pt idx="27">
                  <c:v>0.24701965417248001</c:v>
                </c:pt>
                <c:pt idx="28">
                  <c:v>0.31604885365330998</c:v>
                </c:pt>
                <c:pt idx="29">
                  <c:v>0.19223580925936001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7D-4CFF-8DFE-C4677C80A5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696976"/>
        <c:axId val="298697632"/>
      </c:lineChart>
      <c:dateAx>
        <c:axId val="298696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97632"/>
        <c:crosses val="autoZero"/>
        <c:auto val="1"/>
        <c:lblOffset val="100"/>
        <c:baseTimeUnit val="days"/>
      </c:dateAx>
      <c:valAx>
        <c:axId val="29869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9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0.35639999999999999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2.7755999999999998</c:v>
                </c:pt>
                <c:pt idx="10">
                  <c:v>1.8136000000000001</c:v>
                </c:pt>
                <c:pt idx="11">
                  <c:v>0</c:v>
                </c:pt>
                <c:pt idx="12">
                  <c:v>1.0327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0.74770000000000003</c:v>
                </c:pt>
                <c:pt idx="17">
                  <c:v>1.8933</c:v>
                </c:pt>
                <c:pt idx="18">
                  <c:v>0</c:v>
                </c:pt>
                <c:pt idx="19">
                  <c:v>1.5785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1.2484999999999999</c:v>
                </c:pt>
                <c:pt idx="24">
                  <c:v>3.9140999999999999</c:v>
                </c:pt>
                <c:pt idx="25">
                  <c:v>0</c:v>
                </c:pt>
                <c:pt idx="26">
                  <c:v>1.0758000000000001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65-4B0A-B525-CEB07072C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796504"/>
        <c:axId val="299798800"/>
      </c:lineChart>
      <c:dateAx>
        <c:axId val="299796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98800"/>
        <c:crosses val="autoZero"/>
        <c:auto val="1"/>
        <c:lblOffset val="100"/>
        <c:baseTimeUnit val="days"/>
      </c:dateAx>
      <c:valAx>
        <c:axId val="29979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9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502</c:v>
                </c:pt>
                <c:pt idx="10">
                  <c:v>328</c:v>
                </c:pt>
                <c:pt idx="11">
                  <c:v>0</c:v>
                </c:pt>
                <c:pt idx="12">
                  <c:v>187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136</c:v>
                </c:pt>
                <c:pt idx="17">
                  <c:v>344</c:v>
                </c:pt>
                <c:pt idx="18">
                  <c:v>0</c:v>
                </c:pt>
                <c:pt idx="19">
                  <c:v>287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229</c:v>
                </c:pt>
                <c:pt idx="24">
                  <c:v>722</c:v>
                </c:pt>
                <c:pt idx="25">
                  <c:v>0</c:v>
                </c:pt>
                <c:pt idx="26">
                  <c:v>200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0B-4E51-B847-5F6B70B1BC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915664"/>
        <c:axId val="337916320"/>
      </c:lineChart>
      <c:dateAx>
        <c:axId val="337915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16320"/>
        <c:crosses val="autoZero"/>
        <c:auto val="1"/>
        <c:lblOffset val="100"/>
        <c:baseTimeUnit val="days"/>
      </c:dateAx>
      <c:valAx>
        <c:axId val="33791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1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D1BE7-5F32-41BF-B092-67D73D6242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27A25C-AFA1-4D0B-8E43-9AB72E0957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33F44-2427-462A-A4A7-70E88265DE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244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08B5-8A8F-464C-9549-4CA345D59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026D59-8F58-4458-9E8E-E86347BFDF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117571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8993D-282F-45B5-8865-04DE78D1C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1EEEB-9122-4EB9-AE69-E2012569E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62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0CD229-BF7E-4B69-9168-46A1948E2E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7020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20713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085008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80246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7924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043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0899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636647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558494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76770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838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63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rabeatea ([ Rabea Tea | </a:t>
                      </a:r>
                      <a:r>
                        <a:rPr lang="ar-AE" sz="1000"/>
                        <a:t>شاي ربيع ])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1.7333%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7861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6A921CA-B894-45FD-8DDB-76F03CB0E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F473E-FE45-41E0-BACA-CCF7562E1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399963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EEC55-05E2-42AC-BF3D-6DF7787C5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F8BA44-FC03-4685-949D-37BE26475E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416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70FE0-7ABB-43B8-A5BC-8411D1C5E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0E200-2DFF-41AD-95FB-01DB2BE7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775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0F4A4-2F91-4104-AECA-2698A0492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18EA1F-1145-4B36-AEFC-500B5F3F36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66597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3369D-C016-430B-A32E-922570201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DD9EB-C626-4E23-83CF-9E15E0DF0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093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60854-2E0E-4D23-9799-8945B08F7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95920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487224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3368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59481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1895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2367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14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- 2017-04-27 13:28:17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مستعدين للمباراة؟ شاركونا بصورة لتجهيزاتكم الرهيبة لمباراة الشباب والنصر! كيف حتشوفها و وين على#مستعد_للمباراة
واربح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037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- 2017-04-25 19:41:32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مبرووووك للزعيم ! حسم بطولة عبداللطيف جميل 2017 قبل نهاية الدوري بجولتين ! #الهلال #معاك_يالمشجع #شاي_ربيع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20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- 2017-04-25 15:28:37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تقدر تعرف مين اللاعب اللي في الصورة ؟ (مباراة  الهلال و التعاون) شاركونا أجوبتكم من خلال #خمن_اللاعب واربحوا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6.6349%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66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- 2017-04-24 15:21:46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اللاعب هو أحمد الفريدي! مبروك للفائزين على انستجرام ، يرجى إرسال بياناتكم عبر الرسائل الخاصة خلال اسبوع ( الإسم الرباعي – رقم الجوال – الإيميل – العنوان ) 
#خمن_اللاعب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48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- 2017-04-24 09:44:41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دورعلى كوب ربيع في حلقة سوار شعيب ( جيل الأيباد ) وأرسلنا الصورة على #كوب_ربيع ولاتفوت فرصة ربح قسيمة شرائية بقيمة 500 ريال من بندة #شاي_ربيع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69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- 2017-04-24 08:41:29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مبروووووك الفوز بقسيمة شرائية بقيمة 500 ريال من بندة #شاي_ربيع #كوب_ربيع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03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- 2017-04-20 13:37:29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دورعلى كوب ربيع في حلقة سوار شعيب ( الوسط الفني ) وارسلنا الصورة على #كوب_ربيع ولاتفوت فرصة ربح قسيمة شرائية بقيمة 500 ريال من بندة #شاي_ربيع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4664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737C1EC-37A5-4220-B5A6-936C32479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B55B9-57A8-4A1A-BAA2-0C05314BD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037991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6B6A69-D061-42E5-B3B8-43AF12C67E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856739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84971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71570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5640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6489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907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98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- 2017-04-20 09:34:56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ثقافة الشاي الصيني. #شاي_ربيع #شاي #اعرف_اكثر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66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- 2017-04-18 14:41:46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مستعدين للمباراة؟ شاركونا بصورة لتجهيزاتكم الرهيبة لمباراة الهلال والشباب! كيف حتشوفها و وين؟ على #مستعد_للمباراة
واربح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- 2017-04-18 12:52:23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تقدر تعرف مين اللاعب اللي في الصورة ؟ (مباراة الأهلي والنصر) شاركونا أجوبتكم من خلال #خمن_اللاعب واربحوا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4.1914%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57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- 2017-04-18 07:44:08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ايش كان رايكم في مباراة الهلال والأهلي ؟ شاركونا تعليقاتكم ! #شاي_ربيع #معاك_يالمشجع #الهلال_الأهلي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27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- 2017-04-17 14:56:28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اللاعب هو كارلوس فيلانويفا ! مبروك للفائزين على انستجرام ، يرجى إرسال بياناتكم عبر الرسائل الخاصة ( الإسم الرباعي – رقم الجوال – الإيميل – العنوان )
#خمن_اللاعب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2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- 2017-04-13 07:52:22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مستعدين للمباراة ؟ شاركونا بصورة لتجهيزاتكم الرهيبة للمباراة الجاية ! كيف حتشوفها و وين ؟ على #مستعد_للمباراة
واربح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72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- 2017-04-11 14:59:26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تقدر تعرف مين اللاعب اللي في الصورة ؟ (مباراة الهلال والإتحاد)  شاركونا أجوبتكم من خلال #خمن_اللاعب واربحوا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23669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42A41F5-4E35-4DED-8527-903490ABD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951A9-AA99-4454-A218-7314D8A6F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006641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4E1CCA-A735-4274-897E-82F0FAA9E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4742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60591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52087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3456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04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5338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85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- 2017-04-11 09:57:35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جوائز مسابقة تعرف على اللاعب. #شاي_ربيع #معاك_يالمشجع #خمن_اللاعب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70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- 2017-04-11 08:23:43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تقدر تتعرف على اللاعب من خلال صورة ؟ اتحدى اصحابك و #خمن_اللاعب في المسابقة واربح مع #شاي_ربيع
#معاك_يالمشجع . جميع الإجابات ستكون عبر #خمن_اللاعب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95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- 2017-04-10 16:29:37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تقدر تتعرف على اللاعب من خلال صورة ؟ اتحدى اصحابك و #خمن_اللاعب في المسابقة واربح مع #شاي_ربيع
#معاك_يالمشجع . جميع الإجابات ستكون عبر #خمن_اللاعب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12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- 2017-04-10 16:28:03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تقدر تتعرف على اللاعب من خلال صورة ؟ اتحدى اصحابك و #خمن_اللاعب في المسابقة واربح مع #شاي_ربيع
#معاك_يالمشجع . جميع الإجابات ستكون عبر #خمن_اللاعب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01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- 2017-04-06 14:38:37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شارك شاي ربيع حماسك بالمباراة بفيديو لك أو لأصحابك وقولوا جووول من أي مكان !
#قول_جول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5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- 2017-04-06 14:35:51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شارك شاي ربيع حماسك بالمباراة بفيديو لك أو لأصحابك وقولوا جووول من أي مكان !
#قول_جول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7223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BA475F1-3300-414E-B14E-9E94DE1C5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AD2C3-321D-441F-8018-49DD30463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70977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584AC-F0EF-4A0E-9865-8ADEA0324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D58194-B8BE-48BB-8811-6F274900B8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19137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5B4BD-1040-4F09-A097-4EAD532E7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C3DED-BEDB-44FF-8467-95CAB07E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21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20171012_104550</Template>
  <TotalTime>0</TotalTime>
  <Words>444</Words>
  <Application>Microsoft Office PowerPoint</Application>
  <PresentationFormat>On-screen Show (4:3)</PresentationFormat>
  <Paragraphs>156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3</vt:lpstr>
      <vt:lpstr>Instagram Posts Table - 2 of 3</vt:lpstr>
      <vt:lpstr>Instagram Posts Table - 3 of 3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2017-10-12T10:45:50Z</dcterms:created>
  <dcterms:modified xsi:type="dcterms:W3CDTF">2017-10-12T10:46:14Z</dcterms:modified>
</cp:coreProperties>
</file>