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20810</c:v>
                </c:pt>
                <c:pt idx="1">
                  <c:v>20808</c:v>
                </c:pt>
                <c:pt idx="2">
                  <c:v>20826</c:v>
                </c:pt>
                <c:pt idx="3">
                  <c:v>20818</c:v>
                </c:pt>
                <c:pt idx="4">
                  <c:v>20820</c:v>
                </c:pt>
                <c:pt idx="5">
                  <c:v>20844</c:v>
                </c:pt>
                <c:pt idx="6">
                  <c:v>20895</c:v>
                </c:pt>
                <c:pt idx="7">
                  <c:v>20905</c:v>
                </c:pt>
                <c:pt idx="8">
                  <c:v>20917</c:v>
                </c:pt>
                <c:pt idx="9">
                  <c:v>20950</c:v>
                </c:pt>
                <c:pt idx="10">
                  <c:v>20973</c:v>
                </c:pt>
                <c:pt idx="11">
                  <c:v>21001</c:v>
                </c:pt>
                <c:pt idx="12">
                  <c:v>21042</c:v>
                </c:pt>
                <c:pt idx="13">
                  <c:v>21058</c:v>
                </c:pt>
                <c:pt idx="14">
                  <c:v>21068</c:v>
                </c:pt>
                <c:pt idx="15">
                  <c:v>21099</c:v>
                </c:pt>
                <c:pt idx="16">
                  <c:v>21112</c:v>
                </c:pt>
                <c:pt idx="17">
                  <c:v>21135</c:v>
                </c:pt>
                <c:pt idx="18">
                  <c:v>21165</c:v>
                </c:pt>
                <c:pt idx="19">
                  <c:v>21189</c:v>
                </c:pt>
                <c:pt idx="20">
                  <c:v>21222</c:v>
                </c:pt>
                <c:pt idx="21">
                  <c:v>21252</c:v>
                </c:pt>
                <c:pt idx="22">
                  <c:v>21300</c:v>
                </c:pt>
                <c:pt idx="23">
                  <c:v>21323</c:v>
                </c:pt>
                <c:pt idx="24">
                  <c:v>21342</c:v>
                </c:pt>
                <c:pt idx="25">
                  <c:v>21379</c:v>
                </c:pt>
                <c:pt idx="26">
                  <c:v>21403</c:v>
                </c:pt>
                <c:pt idx="27">
                  <c:v>21451</c:v>
                </c:pt>
                <c:pt idx="28">
                  <c:v>21486</c:v>
                </c:pt>
                <c:pt idx="29">
                  <c:v>21518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A6-418D-B499-93D5AA8D7F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792904"/>
        <c:axId val="237795200"/>
      </c:lineChart>
      <c:dateAx>
        <c:axId val="237792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95200"/>
        <c:crosses val="autoZero"/>
        <c:auto val="1"/>
        <c:lblOffset val="100"/>
        <c:baseTimeUnit val="days"/>
      </c:dateAx>
      <c:valAx>
        <c:axId val="23779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9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6.7320638584343007E-2</c:v>
                </c:pt>
                <c:pt idx="1">
                  <c:v>-9.6107640557423994E-3</c:v>
                </c:pt>
                <c:pt idx="2">
                  <c:v>8.6505190311418997E-2</c:v>
                </c:pt>
                <c:pt idx="3">
                  <c:v>-3.8413521559588999E-2</c:v>
                </c:pt>
                <c:pt idx="4">
                  <c:v>9.6070708041118003E-3</c:v>
                </c:pt>
                <c:pt idx="5">
                  <c:v>0.11527377521614</c:v>
                </c:pt>
                <c:pt idx="6">
                  <c:v>0.24467472654000999</c:v>
                </c:pt>
                <c:pt idx="7">
                  <c:v>4.7858339315625997E-2</c:v>
                </c:pt>
                <c:pt idx="8">
                  <c:v>5.7402535278640997E-2</c:v>
                </c:pt>
                <c:pt idx="9">
                  <c:v>0.15776641009705</c:v>
                </c:pt>
                <c:pt idx="10">
                  <c:v>0.10978520286396</c:v>
                </c:pt>
                <c:pt idx="11">
                  <c:v>0.13350498259667001</c:v>
                </c:pt>
                <c:pt idx="12">
                  <c:v>0.19522879862864001</c:v>
                </c:pt>
                <c:pt idx="13">
                  <c:v>7.6038399391693004E-2</c:v>
                </c:pt>
                <c:pt idx="14">
                  <c:v>4.7487890587899997E-2</c:v>
                </c:pt>
                <c:pt idx="15">
                  <c:v>0.14714258591227999</c:v>
                </c:pt>
                <c:pt idx="16">
                  <c:v>6.1614294516328001E-2</c:v>
                </c:pt>
                <c:pt idx="17">
                  <c:v>0.10894278135657</c:v>
                </c:pt>
                <c:pt idx="18">
                  <c:v>0.14194464158978001</c:v>
                </c:pt>
                <c:pt idx="19">
                  <c:v>0.11339475549256001</c:v>
                </c:pt>
                <c:pt idx="20">
                  <c:v>0.15574118646467999</c:v>
                </c:pt>
                <c:pt idx="21">
                  <c:v>0.14136273678257999</c:v>
                </c:pt>
                <c:pt idx="22">
                  <c:v>0.22586109542631</c:v>
                </c:pt>
                <c:pt idx="23">
                  <c:v>0.10798122065728</c:v>
                </c:pt>
                <c:pt idx="24">
                  <c:v>8.9105660554331001E-2</c:v>
                </c:pt>
                <c:pt idx="25">
                  <c:v>0.17336706962796</c:v>
                </c:pt>
                <c:pt idx="26">
                  <c:v>0.11225969409233</c:v>
                </c:pt>
                <c:pt idx="27">
                  <c:v>0.22426762603372999</c:v>
                </c:pt>
                <c:pt idx="28">
                  <c:v>0.16316255652417</c:v>
                </c:pt>
                <c:pt idx="29">
                  <c:v>0.14893418970492001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FF-45ED-878A-80B71E4F8F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44976"/>
        <c:axId val="286076704"/>
      </c:lineChart>
      <c:dateAx>
        <c:axId val="239744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76704"/>
        <c:crosses val="autoZero"/>
        <c:auto val="1"/>
        <c:lblOffset val="100"/>
        <c:baseTimeUnit val="days"/>
      </c:dateAx>
      <c:valAx>
        <c:axId val="28607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4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0.82569999999999999</c:v>
                </c:pt>
                <c:pt idx="6">
                  <c:v>0.90080000000000005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0.73860000000000003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1.0186999999999999</c:v>
                </c:pt>
                <c:pt idx="17">
                  <c:v>0.82369999999999999</c:v>
                </c:pt>
                <c:pt idx="18">
                  <c:v>0.71389999999999998</c:v>
                </c:pt>
                <c:pt idx="19">
                  <c:v>0.76029999999999998</c:v>
                </c:pt>
                <c:pt idx="20">
                  <c:v>0.72860000000000003</c:v>
                </c:pt>
                <c:pt idx="21">
                  <c:v>0.92290000000000005</c:v>
                </c:pt>
                <c:pt idx="22">
                  <c:v>0.62039999999999995</c:v>
                </c:pt>
                <c:pt idx="23">
                  <c:v>0.74609999999999999</c:v>
                </c:pt>
                <c:pt idx="24">
                  <c:v>0.74070000000000003</c:v>
                </c:pt>
                <c:pt idx="25">
                  <c:v>0.69289999999999996</c:v>
                </c:pt>
                <c:pt idx="26">
                  <c:v>0.68720000000000003</c:v>
                </c:pt>
                <c:pt idx="27">
                  <c:v>0.61599999999999999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77-48DA-A34C-165C00D17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17848"/>
        <c:axId val="288518504"/>
      </c:lineChart>
      <c:dateAx>
        <c:axId val="288517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18504"/>
        <c:crosses val="autoZero"/>
        <c:auto val="1"/>
        <c:lblOffset val="100"/>
        <c:baseTimeUnit val="days"/>
      </c:dateAx>
      <c:valAx>
        <c:axId val="28851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1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172</c:v>
                </c:pt>
                <c:pt idx="6">
                  <c:v>188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155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215</c:v>
                </c:pt>
                <c:pt idx="17">
                  <c:v>174</c:v>
                </c:pt>
                <c:pt idx="18">
                  <c:v>151</c:v>
                </c:pt>
                <c:pt idx="19">
                  <c:v>161</c:v>
                </c:pt>
                <c:pt idx="20">
                  <c:v>154</c:v>
                </c:pt>
                <c:pt idx="21">
                  <c:v>196</c:v>
                </c:pt>
                <c:pt idx="22">
                  <c:v>132</c:v>
                </c:pt>
                <c:pt idx="23">
                  <c:v>159</c:v>
                </c:pt>
                <c:pt idx="24">
                  <c:v>158</c:v>
                </c:pt>
                <c:pt idx="25">
                  <c:v>148</c:v>
                </c:pt>
                <c:pt idx="26">
                  <c:v>147</c:v>
                </c:pt>
                <c:pt idx="27">
                  <c:v>132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64-46FC-8212-426A22C24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623640"/>
        <c:axId val="320615112"/>
      </c:lineChart>
      <c:dateAx>
        <c:axId val="320623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15112"/>
        <c:crosses val="autoZero"/>
        <c:auto val="1"/>
        <c:lblOffset val="100"/>
        <c:baseTimeUnit val="days"/>
      </c:dateAx>
      <c:valAx>
        <c:axId val="32061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2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B1F21-B882-4B00-875D-89643FD05D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F4C6F9-7130-4368-8839-D84DFA29BA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BA6A6-EF3F-49E9-BFA7-8CF7A64596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65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B49D8-6229-4ABD-8404-AE6494586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9B251C-5D01-42D7-98D8-331CFD53B6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52164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38785-95EC-4004-9E94-DE026F04C3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9C8B2-7001-4577-8097-F763DCD1F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647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526B3F-851D-44E6-9018-34A6239E9D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573206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90885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831728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1688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7988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408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82600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699267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181460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4416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6360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472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rabeatea ([ Rabea Tea | </a:t>
                      </a:r>
                      <a:r>
                        <a:rPr lang="ar-AE" sz="1000"/>
                        <a:t>شاي ربيع ])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3578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7D9A647-865E-4206-9AA5-8D71AD0C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A6220-9980-45EF-89B4-A1473EBA3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51507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EE503-E8D0-46D4-89F5-FF9B2DEA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6A2084-9AF8-4338-ABCD-71D89165A2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34233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07DB3-7AC5-4029-AC19-B0D1BEF06B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9BA0C-DE9C-4094-B12C-896FB409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425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B333B-A12D-4F8C-8CB9-BE0709032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F00670-8206-40ED-AFB7-DEC28F138C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69687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88F9D-FEA4-402C-8E8D-4CFB80A5F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F5882-59F7-40E4-8D5D-6B2BED53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882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C96122-4F09-4888-B3DC-EE3A0F9886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80459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17759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60007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61199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3477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0418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77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- 2017-09-28 06:48:07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الزنجبيل هو وصفة غنيّة لكل ما يبحث عنه جسدك بلا جدال، فطعمه القوي ونكهته المميزة و الفريدة تجعل يومك أفضل لك ولمن تحبين. #شاي_ربيع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27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- 2017-09-27 08:29:07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أزهار الكركديه اليانعة، يميّزها لونها الغني وطعمها المائل للحموضة. إذا كنت من عشّاق الكركديه، حتماً سيكون هذا المنتج الجديد من شاي ربيع اختيارك المفضّل.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85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- 2017-09-26 09:36:01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ما عندكم متابعين فنانين زيّنا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😌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شكرًا إلهام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elli.photography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عالصورة الجميلة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98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- 2017-09-25 11:49:04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شاي ربيع الأوراق الكاملة، نكهة كاملة ولون ذهبي!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59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- 2017-09-24 07:03:40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شاي ربيع الأقوى، الأقوى طعماً و لوناً!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12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- 2017-09-23 09:53:51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تقدر تعبّر عن فخرك بالوطن بعدة طرق وافكار!
شاركنا طريقتك للاحتفال بالوطن على هاشتاق #٨٧_فكرة_للوطن
#شاي_ربيع #اليوم_الوطني #السعودية #شاي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87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- 2017-09-22 13:09:12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شاركونا بأفكاركم للتعبير عن فخركم بالوطن على هاشتاق #٨٧_فكرة_للوطن 
#السعودية #شاي_ربيع #اليوم_الوطني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1739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B4F81AF-1705-4B83-BD14-2EB705931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A14BC-F1F1-4FFF-BC0A-CBA2B8691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676167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084455-841A-4F2F-8DB2-7670CB53E9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406602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18288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4686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7484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1587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1444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62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- 2017-09-21 13:48:11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‎‫بمناسبة اليوم الوطني السعودي، #شاي_ربيع راح يكون معاكم في ٨٧ فكرة تعبّر عن فخرك بالوطن بلا مخالفات ‬
‎‫خلوكم معانا عشان تعرفوا أكثر!‬
‫#شاي_ربيع #ربيع #السعودية #اليوم_الوطني #٨٧_فكرة_للوطن‬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53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- 2017-09-21 07:28:03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شاي ربيع الأوراق الكاملة، نكهة كاملة ولون ذهبي!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93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- 2017-09-20 07:03:06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شاي ربيع الأقوى، الأقوى طعماً و لوناً!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24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- 2017-09-19 08:02:59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شاي ربيع التوليفة الفاخرة، لأوقات مميزة!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7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- 2017-09-18 10:12:04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شاي ربيع التوليفة الفاخرة، لأوقات مميزة!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86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- 2017-09-17 07:37:03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شاي ربيع حب يكافئ متابعينه المخلصين الأكثر تفاعلاً هذا الشهر بالفوز بصندوق ربيع المميز! يرجى إرسال ( البريد الإلكتروني – رقم الجوال – العنوان الكامل في السعودية – الإسم ) عبر الرسائل الخاصة لإستلام الهدية .
#كييف_شاي #شاي_ربيع #شاي #كل_الشاي_لكل_الناس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3272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D8A06AE-D4FB-4BD8-BF8F-FC38D8339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BADD4-C448-477A-B97A-162371C93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24085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4B55A-DDB0-4CE7-AB80-03CC30442A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395387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68874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0814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7337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84858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1678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596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- 2017-09-12 15:04:03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مع مرور السنين، الجزء السفلي من غلاية الشاي يبدأ يتآكل بالصدأ ! حاول فحص غلاية الشاي بانتظام! وإذا لاحظت ظهور الصدأ، فاعلم أنه جاء وقت شراء غلاية جديدة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46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- 2017-09-07 12:13:04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استخدام أكياس الشاي للعيون المتعبة و المنتفخة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79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- 2017-09-06 12:01:25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أسماء الشاي في مصر !
#شاي_ربيع #شاي #ثقافة_الشاي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9739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ECCB3A2-CC0C-4132-B11C-D7535AEB7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CDDF0-A0F0-468C-BD0B-0604772C7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462774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40C24-E14A-429A-8C15-04B56AF3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6D006B-DCD1-4792-BB00-22E86A679A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19343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4B08A-F85F-469D-AFCE-02D0D3F76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3DDF7-7269-4BED-9EF8-BB98E8C8D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3384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20171012_082945</Template>
  <TotalTime>0</TotalTime>
  <Words>380</Words>
  <Application>Microsoft Office PowerPoint</Application>
  <PresentationFormat>On-screen Show (4:3)</PresentationFormat>
  <Paragraphs>136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3</vt:lpstr>
      <vt:lpstr>Instagram Posts Table - 2 of 3</vt:lpstr>
      <vt:lpstr>Instagram Posts Table - 3 of 3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2017-10-12T08:29:46Z</dcterms:created>
  <dcterms:modified xsi:type="dcterms:W3CDTF">2017-10-12T08:30:08Z</dcterms:modified>
</cp:coreProperties>
</file>