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Rabea Tea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42826</c:v>
                </c:pt>
                <c:pt idx="1">
                  <c:v>42827</c:v>
                </c:pt>
                <c:pt idx="2">
                  <c:v>42828</c:v>
                </c:pt>
                <c:pt idx="3">
                  <c:v>42829</c:v>
                </c:pt>
                <c:pt idx="4">
                  <c:v>42830</c:v>
                </c:pt>
                <c:pt idx="5">
                  <c:v>42831</c:v>
                </c:pt>
                <c:pt idx="6">
                  <c:v>42832</c:v>
                </c:pt>
                <c:pt idx="7">
                  <c:v>42833</c:v>
                </c:pt>
                <c:pt idx="8">
                  <c:v>42834</c:v>
                </c:pt>
                <c:pt idx="9">
                  <c:v>42835</c:v>
                </c:pt>
                <c:pt idx="10">
                  <c:v>42836</c:v>
                </c:pt>
                <c:pt idx="11">
                  <c:v>42837</c:v>
                </c:pt>
                <c:pt idx="12">
                  <c:v>42838</c:v>
                </c:pt>
                <c:pt idx="13">
                  <c:v>42839</c:v>
                </c:pt>
                <c:pt idx="14">
                  <c:v>42840</c:v>
                </c:pt>
                <c:pt idx="15">
                  <c:v>42841</c:v>
                </c:pt>
                <c:pt idx="16">
                  <c:v>42842</c:v>
                </c:pt>
                <c:pt idx="17">
                  <c:v>42843</c:v>
                </c:pt>
                <c:pt idx="18">
                  <c:v>42844</c:v>
                </c:pt>
                <c:pt idx="19">
                  <c:v>42845</c:v>
                </c:pt>
                <c:pt idx="20">
                  <c:v>42846</c:v>
                </c:pt>
                <c:pt idx="21">
                  <c:v>42847</c:v>
                </c:pt>
                <c:pt idx="22">
                  <c:v>42848</c:v>
                </c:pt>
                <c:pt idx="23">
                  <c:v>42849</c:v>
                </c:pt>
                <c:pt idx="24">
                  <c:v>42850</c:v>
                </c:pt>
                <c:pt idx="25">
                  <c:v>42851</c:v>
                </c:pt>
                <c:pt idx="26">
                  <c:v>42852</c:v>
                </c:pt>
                <c:pt idx="27">
                  <c:v>42853</c:v>
                </c:pt>
                <c:pt idx="28">
                  <c:v>42854</c:v>
                </c:pt>
                <c:pt idx="29">
                  <c:v>42855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199025</c:v>
                </c:pt>
                <c:pt idx="1">
                  <c:v>199146</c:v>
                </c:pt>
                <c:pt idx="2">
                  <c:v>199189</c:v>
                </c:pt>
                <c:pt idx="3">
                  <c:v>199203</c:v>
                </c:pt>
                <c:pt idx="4">
                  <c:v>199219</c:v>
                </c:pt>
                <c:pt idx="5">
                  <c:v>199233</c:v>
                </c:pt>
                <c:pt idx="6">
                  <c:v>199243</c:v>
                </c:pt>
                <c:pt idx="7">
                  <c:v>199255</c:v>
                </c:pt>
                <c:pt idx="8">
                  <c:v>199265</c:v>
                </c:pt>
                <c:pt idx="9">
                  <c:v>199282</c:v>
                </c:pt>
                <c:pt idx="10">
                  <c:v>199297</c:v>
                </c:pt>
                <c:pt idx="11">
                  <c:v>199330</c:v>
                </c:pt>
                <c:pt idx="12">
                  <c:v>199356</c:v>
                </c:pt>
                <c:pt idx="13">
                  <c:v>199260</c:v>
                </c:pt>
                <c:pt idx="14">
                  <c:v>196556</c:v>
                </c:pt>
                <c:pt idx="15">
                  <c:v>196885</c:v>
                </c:pt>
                <c:pt idx="16">
                  <c:v>196982</c:v>
                </c:pt>
                <c:pt idx="17">
                  <c:v>197038</c:v>
                </c:pt>
                <c:pt idx="18">
                  <c:v>197101</c:v>
                </c:pt>
                <c:pt idx="19">
                  <c:v>197262</c:v>
                </c:pt>
                <c:pt idx="20">
                  <c:v>197552</c:v>
                </c:pt>
                <c:pt idx="21">
                  <c:v>197665</c:v>
                </c:pt>
                <c:pt idx="22">
                  <c:v>197730</c:v>
                </c:pt>
                <c:pt idx="23">
                  <c:v>197772</c:v>
                </c:pt>
                <c:pt idx="24">
                  <c:v>197830</c:v>
                </c:pt>
                <c:pt idx="25">
                  <c:v>197874</c:v>
                </c:pt>
                <c:pt idx="26">
                  <c:v>198048</c:v>
                </c:pt>
                <c:pt idx="27">
                  <c:v>198121</c:v>
                </c:pt>
                <c:pt idx="28">
                  <c:v>198179</c:v>
                </c:pt>
                <c:pt idx="29">
                  <c:v>198235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0A5-4BCA-8932-CDB055DA34F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4011176"/>
        <c:axId val="238122952"/>
      </c:lineChart>
      <c:dateAx>
        <c:axId val="2340111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122952"/>
        <c:crosses val="autoZero"/>
        <c:auto val="1"/>
        <c:lblOffset val="100"/>
        <c:baseTimeUnit val="days"/>
      </c:dateAx>
      <c:valAx>
        <c:axId val="238122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4011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Rabea Tea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42826</c:v>
                </c:pt>
                <c:pt idx="1">
                  <c:v>42827</c:v>
                </c:pt>
                <c:pt idx="2">
                  <c:v>42828</c:v>
                </c:pt>
                <c:pt idx="3">
                  <c:v>42829</c:v>
                </c:pt>
                <c:pt idx="4">
                  <c:v>42830</c:v>
                </c:pt>
                <c:pt idx="5">
                  <c:v>42831</c:v>
                </c:pt>
                <c:pt idx="6">
                  <c:v>42832</c:v>
                </c:pt>
                <c:pt idx="7">
                  <c:v>42833</c:v>
                </c:pt>
                <c:pt idx="8">
                  <c:v>42834</c:v>
                </c:pt>
                <c:pt idx="9">
                  <c:v>42835</c:v>
                </c:pt>
                <c:pt idx="10">
                  <c:v>42836</c:v>
                </c:pt>
                <c:pt idx="11">
                  <c:v>42837</c:v>
                </c:pt>
                <c:pt idx="12">
                  <c:v>42838</c:v>
                </c:pt>
                <c:pt idx="13">
                  <c:v>42839</c:v>
                </c:pt>
                <c:pt idx="14">
                  <c:v>42840</c:v>
                </c:pt>
                <c:pt idx="15">
                  <c:v>42841</c:v>
                </c:pt>
                <c:pt idx="16">
                  <c:v>42842</c:v>
                </c:pt>
                <c:pt idx="17">
                  <c:v>42843</c:v>
                </c:pt>
                <c:pt idx="18">
                  <c:v>42844</c:v>
                </c:pt>
                <c:pt idx="19">
                  <c:v>42845</c:v>
                </c:pt>
                <c:pt idx="20">
                  <c:v>42846</c:v>
                </c:pt>
                <c:pt idx="21">
                  <c:v>42847</c:v>
                </c:pt>
                <c:pt idx="22">
                  <c:v>42848</c:v>
                </c:pt>
                <c:pt idx="23">
                  <c:v>42849</c:v>
                </c:pt>
                <c:pt idx="24">
                  <c:v>42850</c:v>
                </c:pt>
                <c:pt idx="25">
                  <c:v>42851</c:v>
                </c:pt>
                <c:pt idx="26">
                  <c:v>42852</c:v>
                </c:pt>
                <c:pt idx="27">
                  <c:v>42853</c:v>
                </c:pt>
                <c:pt idx="28">
                  <c:v>42854</c:v>
                </c:pt>
                <c:pt idx="29">
                  <c:v>42855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9.0098681898948998E-2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0.43457969719931999</c:v>
                </c:pt>
                <c:pt idx="10">
                  <c:v>0.16575592899423999</c:v>
                </c:pt>
                <c:pt idx="11">
                  <c:v>0</c:v>
                </c:pt>
                <c:pt idx="12">
                  <c:v>2.8092283150148001E-2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4.6208609019311002E-2</c:v>
                </c:pt>
                <c:pt idx="17">
                  <c:v>0.17664077965586</c:v>
                </c:pt>
                <c:pt idx="18">
                  <c:v>0</c:v>
                </c:pt>
                <c:pt idx="19">
                  <c:v>0.14631227146632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0.10164297525676</c:v>
                </c:pt>
                <c:pt idx="24">
                  <c:v>0.1726482677034</c:v>
                </c:pt>
                <c:pt idx="25">
                  <c:v>0</c:v>
                </c:pt>
                <c:pt idx="26">
                  <c:v>2.1216300180339001E-2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078-43FF-9F70-EC20ED4ACE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1675192"/>
        <c:axId val="161675520"/>
      </c:lineChart>
      <c:dateAx>
        <c:axId val="1616751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1675520"/>
        <c:crosses val="autoZero"/>
        <c:auto val="1"/>
        <c:lblOffset val="100"/>
        <c:baseTimeUnit val="days"/>
      </c:dateAx>
      <c:valAx>
        <c:axId val="161675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1675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Rabea Tea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42826</c:v>
                </c:pt>
                <c:pt idx="1">
                  <c:v>42827</c:v>
                </c:pt>
                <c:pt idx="2">
                  <c:v>42828</c:v>
                </c:pt>
                <c:pt idx="3">
                  <c:v>42829</c:v>
                </c:pt>
                <c:pt idx="4">
                  <c:v>42830</c:v>
                </c:pt>
                <c:pt idx="5">
                  <c:v>42831</c:v>
                </c:pt>
                <c:pt idx="6">
                  <c:v>42832</c:v>
                </c:pt>
                <c:pt idx="7">
                  <c:v>42833</c:v>
                </c:pt>
                <c:pt idx="8">
                  <c:v>42834</c:v>
                </c:pt>
                <c:pt idx="9">
                  <c:v>42835</c:v>
                </c:pt>
                <c:pt idx="10">
                  <c:v>42836</c:v>
                </c:pt>
                <c:pt idx="11">
                  <c:v>42837</c:v>
                </c:pt>
                <c:pt idx="12">
                  <c:v>42838</c:v>
                </c:pt>
                <c:pt idx="13">
                  <c:v>42839</c:v>
                </c:pt>
                <c:pt idx="14">
                  <c:v>42840</c:v>
                </c:pt>
                <c:pt idx="15">
                  <c:v>42841</c:v>
                </c:pt>
                <c:pt idx="16">
                  <c:v>42842</c:v>
                </c:pt>
                <c:pt idx="17">
                  <c:v>42843</c:v>
                </c:pt>
                <c:pt idx="18">
                  <c:v>42844</c:v>
                </c:pt>
                <c:pt idx="19">
                  <c:v>42845</c:v>
                </c:pt>
                <c:pt idx="20">
                  <c:v>42846</c:v>
                </c:pt>
                <c:pt idx="21">
                  <c:v>42847</c:v>
                </c:pt>
                <c:pt idx="22">
                  <c:v>42848</c:v>
                </c:pt>
                <c:pt idx="23">
                  <c:v>42849</c:v>
                </c:pt>
                <c:pt idx="24">
                  <c:v>42850</c:v>
                </c:pt>
                <c:pt idx="25">
                  <c:v>42851</c:v>
                </c:pt>
                <c:pt idx="26">
                  <c:v>42852</c:v>
                </c:pt>
                <c:pt idx="27">
                  <c:v>42853</c:v>
                </c:pt>
                <c:pt idx="28">
                  <c:v>42854</c:v>
                </c:pt>
                <c:pt idx="29">
                  <c:v>42855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7.0392437840962996E-2</c:v>
                </c:pt>
                <c:pt idx="1">
                  <c:v>6.0796382364025001E-2</c:v>
                </c:pt>
                <c:pt idx="2">
                  <c:v>2.1592198688399001E-2</c:v>
                </c:pt>
                <c:pt idx="3">
                  <c:v>7.0285005698105998E-3</c:v>
                </c:pt>
                <c:pt idx="4">
                  <c:v>8.0320075500870999E-3</c:v>
                </c:pt>
                <c:pt idx="5">
                  <c:v>7.0274421616411996E-3</c:v>
                </c:pt>
                <c:pt idx="6">
                  <c:v>5.0192488192216996E-3</c:v>
                </c:pt>
                <c:pt idx="7">
                  <c:v>6.0227962839346999E-3</c:v>
                </c:pt>
                <c:pt idx="8">
                  <c:v>5.0186946375248001E-3</c:v>
                </c:pt>
                <c:pt idx="9">
                  <c:v>8.5313527212505999E-3</c:v>
                </c:pt>
                <c:pt idx="10">
                  <c:v>7.5270220090123997E-3</c:v>
                </c:pt>
                <c:pt idx="11">
                  <c:v>1.6558202080312001E-2</c:v>
                </c:pt>
                <c:pt idx="12">
                  <c:v>1.3043696382883E-2</c:v>
                </c:pt>
                <c:pt idx="13">
                  <c:v>-4.8155059290916999E-2</c:v>
                </c:pt>
                <c:pt idx="14">
                  <c:v>-1.3570209776172</c:v>
                </c:pt>
                <c:pt idx="15">
                  <c:v>0.16738232361260999</c:v>
                </c:pt>
                <c:pt idx="16">
                  <c:v>4.9267338801838999E-2</c:v>
                </c:pt>
                <c:pt idx="17">
                  <c:v>2.8428993512097999E-2</c:v>
                </c:pt>
                <c:pt idx="18">
                  <c:v>3.1973527948924003E-2</c:v>
                </c:pt>
                <c:pt idx="19">
                  <c:v>8.1684009720905004E-2</c:v>
                </c:pt>
                <c:pt idx="20">
                  <c:v>0.14701260252862</c:v>
                </c:pt>
                <c:pt idx="21">
                  <c:v>5.7200129586133998E-2</c:v>
                </c:pt>
                <c:pt idx="22">
                  <c:v>3.2883919763236E-2</c:v>
                </c:pt>
                <c:pt idx="23">
                  <c:v>2.1241086329843999E-2</c:v>
                </c:pt>
                <c:pt idx="24">
                  <c:v>2.9326699431669E-2</c:v>
                </c:pt>
                <c:pt idx="25">
                  <c:v>2.2241318303594E-2</c:v>
                </c:pt>
                <c:pt idx="26">
                  <c:v>8.7934746353740004E-2</c:v>
                </c:pt>
                <c:pt idx="27">
                  <c:v>3.6859751171433003E-2</c:v>
                </c:pt>
                <c:pt idx="28">
                  <c:v>2.9275038991322999E-2</c:v>
                </c:pt>
                <c:pt idx="29">
                  <c:v>2.8257282557688002E-2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BCC-4BE6-9491-5CFFB59B7A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0553200"/>
        <c:axId val="240546640"/>
      </c:lineChart>
      <c:dateAx>
        <c:axId val="2405532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546640"/>
        <c:crosses val="autoZero"/>
        <c:auto val="1"/>
        <c:lblOffset val="100"/>
        <c:baseTimeUnit val="days"/>
      </c:dateAx>
      <c:valAx>
        <c:axId val="240546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553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Rabea Tea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4E4-4204-ADBB-C5E48F8333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33437088"/>
        <c:axId val="333442992"/>
      </c:radarChart>
      <c:catAx>
        <c:axId val="333437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442992"/>
        <c:crosses val="autoZero"/>
        <c:auto val="1"/>
        <c:lblAlgn val="ctr"/>
        <c:lblOffset val="100"/>
        <c:noMultiLvlLbl val="0"/>
      </c:catAx>
      <c:valAx>
        <c:axId val="333442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437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10/12/2017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10/12/2017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10/12/2017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9F7712-96DD-4730-AE13-95BC04461F0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2313DE8-9954-4C7F-B667-309C938A7BC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0A3F1D-B211-404E-86CC-DC95C8724C2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08224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2183C2-547A-4887-8EA2-54A07DFD3E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BD43956-CD3D-492D-892F-AD170DC6489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6933184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96AAA8-BE46-4CF0-A5FE-0183D861EC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04/01/2017 - 04/30/2017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698B9E-8DC6-476F-9B1D-2C56969004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26832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75FD53D-49C8-43A8-87E3-7FF7363FBB7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04014953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67771565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653151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5465612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0692424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0649010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4576658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1544525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8554058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7714344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425223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11417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Rabea Tea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198235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-650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0.1408%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1742573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C76E7677-1500-4FC8-A2C0-CB2151E0F1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E69117-ED5A-4CF4-8312-98F01A731F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04/01/2017 - 04/30/2017</a:t>
            </a:r>
          </a:p>
        </p:txBody>
      </p:sp>
    </p:spTree>
    <p:extLst>
      <p:ext uri="{BB962C8B-B14F-4D97-AF65-F5344CB8AC3E}">
        <p14:creationId xmlns:p14="http://schemas.microsoft.com/office/powerpoint/2010/main" val="34277344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BEC090-B011-4C8A-A0F8-DDA1188A9A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CBA56DF-D95D-4D8E-8F8E-85A83EC943B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4244251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B86536-FEB1-425A-87FE-F09F258AB1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04/01/2017 - 04/30/2017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8D417C-83D4-4983-A843-FD97EF60A3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15668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59A55A-8D7D-483B-BCAA-B449230360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1DA4624-E600-44F7-973A-B8E28BD39E8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35808765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FC8AFA-CC4E-433E-8099-573FB123B2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04/01/2017 - 04/30/2017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8A9008-B2AB-4C6B-A0CF-34402DB686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23787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422EDA0-B550-44D7-AD00-15D15822CE0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03528103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7315620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543046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663923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35045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249654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252458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982019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714923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86285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Rabea Tea - 2017-04-27 13:27:30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مستعدين للمباراة؟ شاركونا بصورة لتجهيزاتكم الرهيبة لمباراة الشباب والنصر!كيف حتشوفها ووين؟ على #مستعد_للمباراة واربح مع #شاي_ربيع #معاك_يالمشجع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0.0212%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16527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Rabea Tea - 2017-04-25 19:42:36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مبرووووك للزعيم ! حسم بطولة عبداللطيف جميل 2017 قبل نهاية الدوري بجولتين ! #الهلال #معاك_يالمشجع #شاي_ربيع 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0.0389%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47145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Rabea Tea - 2017-04-25 15:26:56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تقدر تعرف مين اللاعب اللي في الصورة ؟ (مباراة الهلال والتعاون) شاركونا أجوبتكم من خلال #خمن_اللاعب واربحوا مع #شاي_ربيع #معاك_يالمشجع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0.3063%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60923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Rabea Tea - 2017-04-24 15:22:51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اللاعب هو أحمد الفريدي! مبروك للفائزين على الفيس بوك، يرجى إرسال بياناتكم عبر الرسائل الخاصة خلال اسبوع ( الإسم الرباعي – رقم الجوال – الإيميل – العنوان ) 
#خمن_اللاعب #شاي_ربيع #معاك_يالمشجع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0.0490%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5459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Rabea Tea - 2017-04-24 09:48:20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دورعلى كوب ربيع في حلقة سوار شعيب (جيل الأيباد) وأرسلنا الصورة على #كوب_ربيع ولاتفوت فرصة ربح قسيمة شرائية بقيمة 500 ريال من بندة #شاي_ربيع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0.2255%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52641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Rabea Tea - 2017-04-24 08:43:26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مبروووووك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star_smarter_t@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في انستجرام الفوز بقسيمة شرائية بقيمة 500 ريال من بندة #شاي_ربيع #كوب_ربيع.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0.0303%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2900907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96C53B62-A495-406C-9749-B7956F7735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3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9CF496-71EF-4F26-BA8F-79C8A49979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04/01/2017 - 04/30/2017</a:t>
            </a:r>
          </a:p>
        </p:txBody>
      </p:sp>
    </p:spTree>
    <p:extLst>
      <p:ext uri="{BB962C8B-B14F-4D97-AF65-F5344CB8AC3E}">
        <p14:creationId xmlns:p14="http://schemas.microsoft.com/office/powerpoint/2010/main" val="6892117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FD99137-32AA-4078-8EED-AE621B366B2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07297966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7261592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457970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387178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777748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28869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982151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337705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809314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77117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Rabea Tea - 2017-04-20 13:38:23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دورعلى كوب ربيع في حلقة سوار شعيب (الوسط الفني) وارسلنا الصورة على #كوب_ربيع ولاتفوت فرصة ربح قسيمة شرائية بقيمة 500 ريال من بندة #شاي_ربيع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0.2631%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64958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Rabea Tea - 2017-04-20 09:35:20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ثقافة الشاي الصيني. #شاي_ربيع #شاي #اعرف_اكثر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0.0294%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22917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Rabea Tea - 2017-04-18 14:49:20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مستعدين للمباراة؟ شاركونا بصورة لتجهيزاتكم الرهيبة لمباراة الهلال والشباب! كيف حتشوفها و وين؟ على #مستعد_للمباراة واربح مع #شاي_ربيع #معاك_يالمشجع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0.0330%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15709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Rabea Tea - 2017-04-18 12:52:00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تقدر تعرف مين اللاعب اللي في الصورة ؟ (مباراة الأهلي والنصر) شاركونا أجوبتكم من خلال #خمن_اللاعب واربحوا مع #شاي_ربيع #معاك_يالمشجع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0.3730%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46784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Rabea Tea - 2017-04-18 07:52:40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ايش كان رايكم في مباراة الهلال والأهلي ؟ شاركونا تعليقاتكم !    #شاي_ربيع #معاك_يالمشجع #الهلال_الأهلي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0.1238%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07142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Rabea Tea - 2017-04-17 14:56:44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اللاعب هو كارلوس فيلانويفا ! مبروك للفائزين على الفيس بوك، يرجى إرسال بياناتكم عبر الرسائل الخاصة ( الإسم الرباعي – رقم الجوال – الإيميل – العنوان ) 
#خمن_اللاعب #شاي_ربيع #معاك_يالمشجع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0.0462%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20409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Rabea Tea - 2017-04-13 07:53:45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مستعدين للمباراة؟ شاركونا بصورة لتجهيزاتكم الرهيبة للمباراة الجاية! كيف حتشوفها و وين؟ على #مستعد_للمباراة 
واربح مع #شاي_ربيع #معاك_يالمشجع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0.0281%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5478389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4CC98F71-BDCA-4538-885E-027179662A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3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7F3A37-B248-4798-A635-65F2F16BF0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04/01/2017 - 04/30/2017</a:t>
            </a:r>
          </a:p>
        </p:txBody>
      </p:sp>
    </p:spTree>
    <p:extLst>
      <p:ext uri="{BB962C8B-B14F-4D97-AF65-F5344CB8AC3E}">
        <p14:creationId xmlns:p14="http://schemas.microsoft.com/office/powerpoint/2010/main" val="14134980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954E8C7-BD3D-495C-B4B0-62D57341EFD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97291441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8353029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293770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58039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593857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89393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080535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773598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662948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23524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Rabea Tea - 2017-04-11 14:58:46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تقدر تعرف مين اللاعب اللي في الصورة ؟ (مباراة الهلال والإتحاد) 
شاركونا أجوبتكم من خلال #خمن_اللاعب واربحوا مع #شاي_ربيع #معاك_يالمشجع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0.3798%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13758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Rabea Tea - 2017-04-11 09:56:22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جوائز مسابقة تعرف على اللاعب. #شاي_ربيع #معاك_يالمشجع #خمن_اللاعب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0.0692%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82978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Rabea Tea - 2017-04-11 08:17:30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تقدر تتعرف على اللاعب من خلال صورة ؟ اتحدى اصحابك و #خمن_اللاعب في المسابقة واربح مع #شاي_ربيع
#معاك_يالمشجع . جميع الإجابات ستكون عبر #خمن_اللاعب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0.0482%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61132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Rabea Tea - 2017-04-10 16:16:46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تقدر تتعرف على اللاعب من خلال صورة ؟ اتحدى اصحابك و #خمن_اللاعب  في المسابقة واربح مع #شاي_ربيع 
#معاك_يالمشجع .  جميع الإجابات ستكون عبر  #خمن_اللاعب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0.4346%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6222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Rabea Tea - 2017-04-06 14:38:31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شارك شاي ربيع حماسك بالمباراة بفيديو لك أو لأصحابك وقولوا جووول من أي مكان !
#قول_جول #شاي_ربيع #معاك_يالمشجع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0.0236%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59693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Rabea Tea - 2017-04-06 14:37:46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شارك شاي ربيع حماسك بالمباراة بفيديو لك أو لأصحابك وقولوا جووول من أي مكان !
#قول_جول #شاي_ربيع #معاك_يالمشجع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0.1566%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1841591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B9393B81-8764-4B18-971A-6078000AD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3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D18674-3681-412B-BB79-340A97375E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04/01/2017 - 04/30/2017</a:t>
            </a:r>
          </a:p>
        </p:txBody>
      </p:sp>
    </p:spTree>
    <p:extLst>
      <p:ext uri="{BB962C8B-B14F-4D97-AF65-F5344CB8AC3E}">
        <p14:creationId xmlns:p14="http://schemas.microsoft.com/office/powerpoint/2010/main" val="16912650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196856-F65D-4EF1-8FD2-77A691C2E4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21E0E81-6B36-4978-9934-25675B3382C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14101871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68F275-579F-4DD2-9982-F042E6D779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04/01/2017 - 04/30/2017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F16234-0A23-406D-9454-8965943F76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16496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20171012_074930</Template>
  <TotalTime>0</TotalTime>
  <Words>405</Words>
  <Application>Microsoft Office PowerPoint</Application>
  <PresentationFormat>On-screen Show (4:3)</PresentationFormat>
  <Paragraphs>217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Lato</vt:lpstr>
      <vt:lpstr>Arial</vt:lpstr>
      <vt:lpstr>Calibri</vt:lpstr>
      <vt:lpstr>quintly_template</vt:lpstr>
      <vt:lpstr>Overview</vt:lpstr>
      <vt:lpstr>Facebook Fans Total</vt:lpstr>
      <vt:lpstr>Facebook Key Metrics Table</vt:lpstr>
      <vt:lpstr>Facebook Interaction Rate</vt:lpstr>
      <vt:lpstr>Facebook Fans Change Rate</vt:lpstr>
      <vt:lpstr>Facebook Own Posts Table - 1 of 3</vt:lpstr>
      <vt:lpstr>Facebook Own Posts Table - 2 of 3</vt:lpstr>
      <vt:lpstr>Facebook Own Posts Table - 3 of 3</vt:lpstr>
      <vt:lpstr>Facebook Key Metrics Radar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2017-10-12T07:49:30Z</dcterms:created>
  <dcterms:modified xsi:type="dcterms:W3CDTF">2017-10-12T07:49:55Z</dcterms:modified>
</cp:coreProperties>
</file>