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17991</c:v>
                </c:pt>
                <c:pt idx="1">
                  <c:v>17991</c:v>
                </c:pt>
                <c:pt idx="2">
                  <c:v>17983</c:v>
                </c:pt>
                <c:pt idx="3">
                  <c:v>17979</c:v>
                </c:pt>
                <c:pt idx="4">
                  <c:v>17982</c:v>
                </c:pt>
                <c:pt idx="5">
                  <c:v>17982</c:v>
                </c:pt>
                <c:pt idx="6">
                  <c:v>17962</c:v>
                </c:pt>
                <c:pt idx="7">
                  <c:v>17965</c:v>
                </c:pt>
                <c:pt idx="8">
                  <c:v>17964</c:v>
                </c:pt>
                <c:pt idx="9">
                  <c:v>17967</c:v>
                </c:pt>
                <c:pt idx="10">
                  <c:v>17966</c:v>
                </c:pt>
                <c:pt idx="11">
                  <c:v>17969</c:v>
                </c:pt>
                <c:pt idx="12">
                  <c:v>17969</c:v>
                </c:pt>
                <c:pt idx="13">
                  <c:v>17970</c:v>
                </c:pt>
                <c:pt idx="14">
                  <c:v>17968</c:v>
                </c:pt>
                <c:pt idx="15">
                  <c:v>17964</c:v>
                </c:pt>
                <c:pt idx="16">
                  <c:v>17962</c:v>
                </c:pt>
                <c:pt idx="17">
                  <c:v>17966</c:v>
                </c:pt>
                <c:pt idx="18">
                  <c:v>17964</c:v>
                </c:pt>
                <c:pt idx="19">
                  <c:v>17961</c:v>
                </c:pt>
                <c:pt idx="20">
                  <c:v>17970</c:v>
                </c:pt>
                <c:pt idx="21">
                  <c:v>17995</c:v>
                </c:pt>
                <c:pt idx="22">
                  <c:v>18016</c:v>
                </c:pt>
                <c:pt idx="23">
                  <c:v>18026</c:v>
                </c:pt>
                <c:pt idx="24">
                  <c:v>18029</c:v>
                </c:pt>
                <c:pt idx="25">
                  <c:v>18043</c:v>
                </c:pt>
                <c:pt idx="26">
                  <c:v>18055</c:v>
                </c:pt>
                <c:pt idx="27">
                  <c:v>18059</c:v>
                </c:pt>
                <c:pt idx="28">
                  <c:v>18069</c:v>
                </c:pt>
                <c:pt idx="29">
                  <c:v>18073</c:v>
                </c:pt>
                <c:pt idx="30">
                  <c:v>18070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4F-4BDF-998C-CF633B052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693584"/>
        <c:axId val="244643048"/>
      </c:lineChart>
      <c:dateAx>
        <c:axId val="248693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43048"/>
        <c:crosses val="autoZero"/>
        <c:auto val="1"/>
        <c:lblOffset val="100"/>
        <c:baseTimeUnit val="days"/>
      </c:dateAx>
      <c:valAx>
        <c:axId val="24464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9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-1.1115433779802999E-2</c:v>
                </c:pt>
                <c:pt idx="1">
                  <c:v>0</c:v>
                </c:pt>
                <c:pt idx="2">
                  <c:v>-4.4466677783336003E-2</c:v>
                </c:pt>
                <c:pt idx="3">
                  <c:v>-2.2243229716954999E-2</c:v>
                </c:pt>
                <c:pt idx="4">
                  <c:v>1.6686133822792999E-2</c:v>
                </c:pt>
                <c:pt idx="5">
                  <c:v>0</c:v>
                </c:pt>
                <c:pt idx="6">
                  <c:v>-0.11122233344456001</c:v>
                </c:pt>
                <c:pt idx="7">
                  <c:v>1.6701926288831999E-2</c:v>
                </c:pt>
                <c:pt idx="8">
                  <c:v>-5.5663790704146999E-3</c:v>
                </c:pt>
                <c:pt idx="9">
                  <c:v>1.6700066800267001E-2</c:v>
                </c:pt>
                <c:pt idx="10">
                  <c:v>-5.5657594478767001E-3</c:v>
                </c:pt>
                <c:pt idx="11">
                  <c:v>1.6698207725704E-2</c:v>
                </c:pt>
                <c:pt idx="12">
                  <c:v>0</c:v>
                </c:pt>
                <c:pt idx="13">
                  <c:v>5.5651399632701002E-3</c:v>
                </c:pt>
                <c:pt idx="14">
                  <c:v>-1.1129660545353E-2</c:v>
                </c:pt>
                <c:pt idx="15">
                  <c:v>-2.2261798753339002E-2</c:v>
                </c:pt>
                <c:pt idx="16">
                  <c:v>-1.1133377866845E-2</c:v>
                </c:pt>
                <c:pt idx="17">
                  <c:v>2.2269235051775998E-2</c:v>
                </c:pt>
                <c:pt idx="18">
                  <c:v>-1.1132138483802999E-2</c:v>
                </c:pt>
                <c:pt idx="19">
                  <c:v>-1.6700066800267001E-2</c:v>
                </c:pt>
                <c:pt idx="20">
                  <c:v>5.0108568565224998E-2</c:v>
                </c:pt>
                <c:pt idx="21">
                  <c:v>0.13912075681691999</c:v>
                </c:pt>
                <c:pt idx="22">
                  <c:v>0.11669908307863</c:v>
                </c:pt>
                <c:pt idx="23">
                  <c:v>5.5506216696269997E-2</c:v>
                </c:pt>
                <c:pt idx="24">
                  <c:v>1.6642627316099001E-2</c:v>
                </c:pt>
                <c:pt idx="25">
                  <c:v>7.7652670697210005E-2</c:v>
                </c:pt>
                <c:pt idx="26">
                  <c:v>6.6507786953389006E-2</c:v>
                </c:pt>
                <c:pt idx="27">
                  <c:v>2.2154527831626001E-2</c:v>
                </c:pt>
                <c:pt idx="28">
                  <c:v>5.5374051719363999E-2</c:v>
                </c:pt>
                <c:pt idx="29">
                  <c:v>2.2137362333278E-2</c:v>
                </c:pt>
                <c:pt idx="30">
                  <c:v>-1.6599347092348001E-2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0F-43F0-901B-E61136B76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39752"/>
        <c:axId val="297334176"/>
      </c:lineChart>
      <c:dateAx>
        <c:axId val="29733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34176"/>
        <c:crosses val="autoZero"/>
        <c:auto val="1"/>
        <c:lblOffset val="100"/>
        <c:baseTimeUnit val="days"/>
      </c:dateAx>
      <c:valAx>
        <c:axId val="29733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3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0.92959999999999998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41-4885-9730-7FB72EB72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92344"/>
        <c:axId val="298687096"/>
      </c:lineChart>
      <c:dateAx>
        <c:axId val="29869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87096"/>
        <c:crosses val="autoZero"/>
        <c:auto val="1"/>
        <c:lblOffset val="100"/>
        <c:baseTimeUnit val="days"/>
      </c:dateAx>
      <c:valAx>
        <c:axId val="29868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9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167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24-4246-A0EF-2E75027F3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96936"/>
        <c:axId val="298697920"/>
      </c:lineChart>
      <c:dateAx>
        <c:axId val="298696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97920"/>
        <c:crosses val="autoZero"/>
        <c:auto val="1"/>
        <c:lblOffset val="100"/>
        <c:baseTimeUnit val="days"/>
      </c:dateAx>
      <c:valAx>
        <c:axId val="29869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9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5CAB3-09B0-47AC-8546-81B24953D7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2663AE-0DC0-48EA-ABA8-1B76E0D030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6FD0D-5FD9-4985-84CE-DA6412EBE0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2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A216B-E805-47BD-93E1-E49153E75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85A65E-9B9C-40D2-910A-6066E5762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79635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2F828-DD5E-4A8D-B0DE-09E9C425E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3A42B-DDF0-4AD8-82D8-698A5BE61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691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CDD9C-FD48-45E5-BD48-ED0835CF1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67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05538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62060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75714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696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62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48219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806374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600117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04096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376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45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rabeatea ([ Rabea Tea | </a:t>
                      </a:r>
                      <a:r>
                        <a:rPr lang="ar-AE" sz="1000"/>
                        <a:t>شاي ربيع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3584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1D7962-5B6B-4635-91CC-A7B304DC3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FF068-8C18-4E87-A8DE-AE83D196C3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7708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7EF80-9300-47DC-9D67-B069F9E33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64C47C-3E29-4C20-8C4D-DF4584F5CC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45416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75B01-7342-45CF-A4F2-86DB2E789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669E4-CD93-4DF2-B410-6A5D5D24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193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75DFE-E314-48FF-AE6D-FFC5A2396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58F123-5440-4162-963D-66110B73D5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79997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70B2E-BA5A-421E-84DF-D55E832E4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03/01/2017 - 05/01/2017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306CB-ECB0-471E-944E-C5A15D85C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4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1D9EDC-0221-4DBB-81C8-73FE5EF427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5200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73571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5558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2679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8250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7245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65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- 2017-03-21 07:47:21</a:t>
                      </a:r>
                      <a:r>
                        <a:rPr lang="ar-AE" sz="1000"/>
                        <a:t>
❤️دوامك يحلى مع شاي ربيع .. شكرا على مشاركتنا الصورة #</a:t>
                      </a:r>
                      <a:r>
                        <a:rPr lang="en-US" sz="1000"/>
                        <a:t>Repost @8m_96 with @repostapp
・・・
</a:t>
                      </a:r>
                      <a:r>
                        <a:rPr lang="ar-AE" sz="1000"/>
                        <a:t>اعلان غير مدفوع من شركة شاهي ربيع </a:t>
                      </a:r>
                      <a:r>
                        <a:rPr lang="en-US" sz="1000"/>
                        <a:t>😂❤ </a:t>
                      </a:r>
                      <a:r>
                        <a:rPr lang="ar-AE" sz="1000"/>
                        <a:t>اعطونا رايكم ❤❤ .
#عرب_فوتو #تصويري #السعودية #غرد_بصورة #انستقرام #صور #صورة #صوره #تصميم #كانون #تصوير #كميرا #فوتو #لايك #مضحك #من_تصوير #من_تصميمي #هاشتاقات_انستقرام_العربية #سياحة #عدستي #هاشتاق #غرد #لايك #لقطة #نكت #ضحك #</a:t>
                      </a:r>
                      <a:r>
                        <a:rPr lang="en-US" sz="1000"/>
                        <a:t>nikon #canon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0178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F5E847E-FB8D-4F7C-B268-CA7CF412C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BB6AA-A829-402D-8524-48CDD3496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966567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E300-6960-43B6-BCEA-ACFF25E02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B73C28-1D28-46D6-84D8-B6A3298EAA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22378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3AFA3-6219-4091-B5BC-8BE6EF0BF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FE7D0-BB27-47E3-B370-01536A7AC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160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20171012_074317</Template>
  <TotalTime>0</TotalTime>
  <Words>106</Words>
  <Application>Microsoft Office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Lato</vt:lpstr>
      <vt:lpstr>Arial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2017-10-12T07:43:18Z</dcterms:created>
  <dcterms:modified xsi:type="dcterms:W3CDTF">2017-10-12T07:43:30Z</dcterms:modified>
</cp:coreProperties>
</file>