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@RabeaTea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42795</c:v>
                </c:pt>
                <c:pt idx="1">
                  <c:v>42796</c:v>
                </c:pt>
                <c:pt idx="2">
                  <c:v>42797</c:v>
                </c:pt>
                <c:pt idx="3">
                  <c:v>42798</c:v>
                </c:pt>
                <c:pt idx="4">
                  <c:v>42799</c:v>
                </c:pt>
                <c:pt idx="5">
                  <c:v>42800</c:v>
                </c:pt>
                <c:pt idx="6">
                  <c:v>42801</c:v>
                </c:pt>
                <c:pt idx="7">
                  <c:v>42802</c:v>
                </c:pt>
                <c:pt idx="8">
                  <c:v>42803</c:v>
                </c:pt>
                <c:pt idx="9">
                  <c:v>42804</c:v>
                </c:pt>
                <c:pt idx="10">
                  <c:v>42805</c:v>
                </c:pt>
                <c:pt idx="11">
                  <c:v>42806</c:v>
                </c:pt>
                <c:pt idx="12">
                  <c:v>42807</c:v>
                </c:pt>
                <c:pt idx="13">
                  <c:v>42808</c:v>
                </c:pt>
                <c:pt idx="14">
                  <c:v>42809</c:v>
                </c:pt>
                <c:pt idx="15">
                  <c:v>42810</c:v>
                </c:pt>
                <c:pt idx="16">
                  <c:v>42811</c:v>
                </c:pt>
                <c:pt idx="17">
                  <c:v>42812</c:v>
                </c:pt>
                <c:pt idx="18">
                  <c:v>42813</c:v>
                </c:pt>
                <c:pt idx="19">
                  <c:v>42814</c:v>
                </c:pt>
                <c:pt idx="20">
                  <c:v>42815</c:v>
                </c:pt>
                <c:pt idx="21">
                  <c:v>42816</c:v>
                </c:pt>
                <c:pt idx="22">
                  <c:v>42817</c:v>
                </c:pt>
                <c:pt idx="23">
                  <c:v>42818</c:v>
                </c:pt>
                <c:pt idx="24">
                  <c:v>42819</c:v>
                </c:pt>
                <c:pt idx="25">
                  <c:v>42820</c:v>
                </c:pt>
                <c:pt idx="26">
                  <c:v>42821</c:v>
                </c:pt>
                <c:pt idx="27">
                  <c:v>42822</c:v>
                </c:pt>
                <c:pt idx="28">
                  <c:v>42823</c:v>
                </c:pt>
                <c:pt idx="29">
                  <c:v>42824</c:v>
                </c:pt>
                <c:pt idx="30">
                  <c:v>42825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</c:v>
                </c:pt>
                <c:pt idx="7">
                  <c:v>1</c:v>
                </c:pt>
                <c:pt idx="8">
                  <c:v>1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1</c:v>
                </c:pt>
                <c:pt idx="23">
                  <c:v>0</c:v>
                </c:pt>
                <c:pt idx="24">
                  <c:v>0</c:v>
                </c:pt>
                <c:pt idx="25">
                  <c:v>1</c:v>
                </c:pt>
                <c:pt idx="26">
                  <c:v>0</c:v>
                </c:pt>
                <c:pt idx="27">
                  <c:v>1</c:v>
                </c:pt>
                <c:pt idx="28">
                  <c:v>0</c:v>
                </c:pt>
                <c:pt idx="29">
                  <c:v>1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79D-49E7-9314-4C53E85E28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378848"/>
        <c:axId val="241379176"/>
      </c:lineChart>
      <c:dateAx>
        <c:axId val="2413788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79176"/>
        <c:crosses val="autoZero"/>
        <c:auto val="1"/>
        <c:lblOffset val="100"/>
        <c:baseTimeUnit val="days"/>
      </c:dateAx>
      <c:valAx>
        <c:axId val="241379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3788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29A229-9948-4E7C-90BE-EE9FD70EE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Retweeted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E1D7B2-2FB5-497D-B0AB-39EA4E78DC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527940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578660-1E38-414C-8C36-3FDF2C533B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03/01/2017 - 03/31/2017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778E1-9022-4BCD-A82D-B76E219CAE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75637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20171012_074011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Retweeted Tweets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Retweeted Tweets</dc:title>
  <dc:creator>Administrator</dc:creator>
  <cp:lastModifiedBy>Administrator</cp:lastModifiedBy>
  <cp:revision>1</cp:revision>
  <dcterms:created xsi:type="dcterms:W3CDTF">2017-10-12T07:40:11Z</dcterms:created>
  <dcterms:modified xsi:type="dcterms:W3CDTF">2017-10-12T07:40:19Z</dcterms:modified>
</cp:coreProperties>
</file>