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36542</c:v>
                </c:pt>
                <c:pt idx="1">
                  <c:v>36541</c:v>
                </c:pt>
                <c:pt idx="2">
                  <c:v>36580</c:v>
                </c:pt>
                <c:pt idx="3">
                  <c:v>36586</c:v>
                </c:pt>
                <c:pt idx="4">
                  <c:v>36575</c:v>
                </c:pt>
                <c:pt idx="5">
                  <c:v>36587</c:v>
                </c:pt>
                <c:pt idx="6">
                  <c:v>36593</c:v>
                </c:pt>
                <c:pt idx="7">
                  <c:v>36610</c:v>
                </c:pt>
                <c:pt idx="8">
                  <c:v>36610</c:v>
                </c:pt>
                <c:pt idx="9">
                  <c:v>36620</c:v>
                </c:pt>
                <c:pt idx="10">
                  <c:v>36627</c:v>
                </c:pt>
                <c:pt idx="11">
                  <c:v>36644</c:v>
                </c:pt>
                <c:pt idx="12">
                  <c:v>36644</c:v>
                </c:pt>
                <c:pt idx="13">
                  <c:v>36652</c:v>
                </c:pt>
                <c:pt idx="14">
                  <c:v>36653</c:v>
                </c:pt>
                <c:pt idx="15">
                  <c:v>36651</c:v>
                </c:pt>
                <c:pt idx="16">
                  <c:v>36642</c:v>
                </c:pt>
                <c:pt idx="17">
                  <c:v>36644</c:v>
                </c:pt>
                <c:pt idx="18">
                  <c:v>36645</c:v>
                </c:pt>
                <c:pt idx="19">
                  <c:v>36643</c:v>
                </c:pt>
                <c:pt idx="20">
                  <c:v>36639</c:v>
                </c:pt>
                <c:pt idx="21">
                  <c:v>36641</c:v>
                </c:pt>
                <c:pt idx="22">
                  <c:v>36637</c:v>
                </c:pt>
                <c:pt idx="23">
                  <c:v>36643</c:v>
                </c:pt>
                <c:pt idx="24">
                  <c:v>36639</c:v>
                </c:pt>
                <c:pt idx="25">
                  <c:v>36645</c:v>
                </c:pt>
                <c:pt idx="26">
                  <c:v>36653</c:v>
                </c:pt>
                <c:pt idx="27">
                  <c:v>36649</c:v>
                </c:pt>
                <c:pt idx="28">
                  <c:v>36658</c:v>
                </c:pt>
                <c:pt idx="29">
                  <c:v>36551</c:v>
                </c:pt>
                <c:pt idx="30">
                  <c:v>36577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1-45BF-BE24-B16F9C7F5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094040"/>
        <c:axId val="252035784"/>
      </c:lineChart>
      <c:dateAx>
        <c:axId val="17509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35784"/>
        <c:crosses val="autoZero"/>
        <c:auto val="1"/>
        <c:lblOffset val="100"/>
        <c:baseTimeUnit val="days"/>
      </c:dateAx>
      <c:valAx>
        <c:axId val="25203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9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-2.7358284088421999E-2</c:v>
                </c:pt>
                <c:pt idx="1">
                  <c:v>-2.7365770893765999E-3</c:v>
                </c:pt>
                <c:pt idx="2">
                  <c:v>0.10672942721874</c:v>
                </c:pt>
                <c:pt idx="3">
                  <c:v>1.6402405686167E-2</c:v>
                </c:pt>
                <c:pt idx="4">
                  <c:v>-3.0066145520144E-2</c:v>
                </c:pt>
                <c:pt idx="5">
                  <c:v>3.2809295967191003E-2</c:v>
                </c:pt>
                <c:pt idx="6">
                  <c:v>1.6399267499385001E-2</c:v>
                </c:pt>
                <c:pt idx="7">
                  <c:v>4.6456972645040999E-2</c:v>
                </c:pt>
                <c:pt idx="8">
                  <c:v>0</c:v>
                </c:pt>
                <c:pt idx="9">
                  <c:v>2.7314941272875998E-2</c:v>
                </c:pt>
                <c:pt idx="10">
                  <c:v>1.9115237575095999E-2</c:v>
                </c:pt>
                <c:pt idx="11">
                  <c:v>4.6413847707974999E-2</c:v>
                </c:pt>
                <c:pt idx="12">
                  <c:v>0</c:v>
                </c:pt>
                <c:pt idx="13">
                  <c:v>2.1831677764436001E-2</c:v>
                </c:pt>
                <c:pt idx="14">
                  <c:v>2.7283640729018998E-3</c:v>
                </c:pt>
                <c:pt idx="15">
                  <c:v>-5.4565792704553999E-3</c:v>
                </c:pt>
                <c:pt idx="16">
                  <c:v>-2.4555946631743E-2</c:v>
                </c:pt>
                <c:pt idx="17">
                  <c:v>5.4582173462146997E-3</c:v>
                </c:pt>
                <c:pt idx="18">
                  <c:v>2.7289597205545002E-3</c:v>
                </c:pt>
                <c:pt idx="19">
                  <c:v>-5.4577705007504002E-3</c:v>
                </c:pt>
                <c:pt idx="20">
                  <c:v>-1.0916136779193999E-2</c:v>
                </c:pt>
                <c:pt idx="21">
                  <c:v>5.4586642648543999E-3</c:v>
                </c:pt>
                <c:pt idx="22">
                  <c:v>-1.0916732621926E-2</c:v>
                </c:pt>
                <c:pt idx="23">
                  <c:v>1.6376886753828E-2</c:v>
                </c:pt>
                <c:pt idx="24">
                  <c:v>-1.0916136779193999E-2</c:v>
                </c:pt>
                <c:pt idx="25">
                  <c:v>1.6375992794563001E-2</c:v>
                </c:pt>
                <c:pt idx="26">
                  <c:v>2.1831082003002E-2</c:v>
                </c:pt>
                <c:pt idx="27">
                  <c:v>-1.0913158540910999E-2</c:v>
                </c:pt>
                <c:pt idx="28">
                  <c:v>2.4557286692678999E-2</c:v>
                </c:pt>
                <c:pt idx="29">
                  <c:v>-0.29188717333188002</c:v>
                </c:pt>
                <c:pt idx="30">
                  <c:v>7.1133484719980003E-2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A-4991-B485-B554C26F3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61352"/>
        <c:axId val="300662336"/>
      </c:lineChart>
      <c:dateAx>
        <c:axId val="30066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62336"/>
        <c:crosses val="autoZero"/>
        <c:auto val="1"/>
        <c:lblOffset val="100"/>
        <c:baseTimeUnit val="days"/>
      </c:dateAx>
      <c:valAx>
        <c:axId val="30066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6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F-4510-A5C3-135841DE3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74312"/>
        <c:axId val="302083168"/>
      </c:lineChart>
      <c:dateAx>
        <c:axId val="30207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3168"/>
        <c:crosses val="autoZero"/>
        <c:auto val="1"/>
        <c:lblOffset val="100"/>
        <c:baseTimeUnit val="days"/>
      </c:dateAx>
      <c:valAx>
        <c:axId val="30208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D0CF-7A0B-475C-9D9F-F4D30B217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0106E-2194-46A8-86C9-A182B9BA03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0A3D1-1745-41A2-9971-C33D516D5E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2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506C5-C16D-4412-B45E-F4422833A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17497C-D888-4433-918A-59DDEA4533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0122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3BAEF-CE05-448D-A692-20A2B37F4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885C8-073D-4FB1-9474-DC9BA56A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32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9A351-066E-4CAC-A3D5-A75049CBF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8259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73763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96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0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483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879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11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976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974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70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746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572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504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634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093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69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125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7FC1ED-EAEF-4624-9CD0-6B674E06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34D4C-7B77-4416-ADD7-C054E141B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558551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4307E-32F3-4A67-A597-B86D2737F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38A78-04DD-42CC-81F3-71C7E5C2D7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13020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46848-F03D-433E-AD43-DA6E279A5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4A9E4-5AFF-4767-902D-191FBD54B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9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DDD2-F407-4976-94D2-4346F5624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CFADA3-1F52-4B78-B074-0C5845B76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2307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7C866-E0D4-4112-8620-BE680BEFE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D9FC3-9C84-4AFB-8814-42061C66E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8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24483-5DA5-4F9F-A23B-638BC0626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3418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56127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323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541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68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495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86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4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- 2017-03-30 07:36:22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@Dede5i: @RabeaTea https://t.co/JW8WE4oKw1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82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- 2017-03-28 12:46:28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@Abidy28: @RabeaTea https://t.co/TRLj2Bt82v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1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- 2017-03-26 14:15:17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@jadell_16: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هرج خلي ماء غدير على شاهي ربيع
 حاكره صغر البريـق و مـازونً ، حلاه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🍂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صباح_الخير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https://t.co/kFZQzThWB8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03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- 2017-03-23 09:44:09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@jh1188: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رغبتي_بهاللحظه
شاهي ربيع مع ذا الجلسه طعمه غيررررررر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https://t.co/W1PcXVS23e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4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- 2017-03-22 12:14:36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@i_GZZAZ: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اكتشفت أن أجود أنواع الشاهي في المملكة هو شاهي 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8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- 2017-03-15 07:21:10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@awafi2005: @RabeaTea https://t.co/azZQTDLbqK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50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- 2017-03-13 09:59:52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@myooooma: @RabeaTea brak time with alrabea tea 😌 https://t.co/RUmUNrhu2g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4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- 2017-03-09 09:06:04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@yazeed240: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إشرب شاي بشغف ..
وإترك هذا العالم يعتني بنفسه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https://t.co/a2IL7YwBBD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0246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783337-58D0-4EBB-8BCC-85ECEBAF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9BBD9-846B-4236-B68F-CB7FA52ED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88152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7B0A33-0B40-4C2F-B626-29AAE7A03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4817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7776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96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943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054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439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41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45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- 2017-03-08 12:48:41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@Huzz23: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شهاده اعتز فيها ياربيع والله مافي غيرك يروق مزاجي كل 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😌❤ https://t.co/05AU5Cml89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- 2017-03-07 13:59:36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@___a51: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 💓 https://t.co/zlNcl05Mda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47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- 2017-03-07 13:59:27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@ramazika: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وأخيرًا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https://t.co/ENG4rDfRUO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1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- 2017-03-07 13:58:56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@arheritage_edu: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تفاصبل مملكة مدين في حلقة جديدة من برنامج
 #ممكلة_الحضارات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
@arheritage_eduhttps://youtu.be/hxHRtVQvAJM https…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1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- 2017-03-07 12:45:22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@ooss6006: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https://t.co/KZ3XlPNNdn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57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- 2017-03-07 12:45:16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@7amad_111: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افضل_صوره_قمت_بتصويرها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 🌹✋🏻 https://t.co/4WslCQKoYk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4779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BC8CD11-5EF6-4830-B996-004FB63B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9A4A8-E14A-4A37-90AA-B8B397C2C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349355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20171012_073531</Template>
  <TotalTime>0</TotalTime>
  <Words>296</Words>
  <Application>Microsoft Office PowerPoint</Application>
  <PresentationFormat>On-screen Show (4:3)</PresentationFormat>
  <Paragraphs>140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2</vt:lpstr>
      <vt:lpstr>Twitter Own and Retweeted Tweets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2017-10-12T07:35:32Z</dcterms:created>
  <dcterms:modified xsi:type="dcterms:W3CDTF">2017-10-12T07:35:52Z</dcterms:modified>
</cp:coreProperties>
</file>