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petronasksa (Petronas KSA)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2.1858</c:v>
                </c:pt>
                <c:pt idx="13">
                  <c:v>4.8361999999999998</c:v>
                </c:pt>
                <c:pt idx="14">
                  <c:v>0</c:v>
                </c:pt>
                <c:pt idx="15">
                  <c:v>0</c:v>
                </c:pt>
                <c:pt idx="16">
                  <c:v>4.2220000000000004</c:v>
                </c:pt>
                <c:pt idx="17">
                  <c:v>3.75</c:v>
                </c:pt>
                <c:pt idx="18">
                  <c:v>4.2122000000000002</c:v>
                </c:pt>
                <c:pt idx="19">
                  <c:v>3.1153</c:v>
                </c:pt>
                <c:pt idx="20">
                  <c:v>4.9767000000000001</c:v>
                </c:pt>
                <c:pt idx="21">
                  <c:v>0</c:v>
                </c:pt>
                <c:pt idx="22">
                  <c:v>4.8174000000000001</c:v>
                </c:pt>
                <c:pt idx="23">
                  <c:v>4.5030999999999999</c:v>
                </c:pt>
                <c:pt idx="24">
                  <c:v>4.1924999999999999</c:v>
                </c:pt>
                <c:pt idx="25">
                  <c:v>4.8136999999999999</c:v>
                </c:pt>
                <c:pt idx="26">
                  <c:v>0</c:v>
                </c:pt>
                <c:pt idx="27">
                  <c:v>4.1763000000000003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18-4541-9AA8-76EB7CE365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900552"/>
        <c:axId val="248254968"/>
      </c:lineChart>
      <c:dateAx>
        <c:axId val="250900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254968"/>
        <c:crosses val="autoZero"/>
        <c:auto val="1"/>
        <c:lblOffset val="100"/>
        <c:baseTimeUnit val="days"/>
      </c:dateAx>
      <c:valAx>
        <c:axId val="248254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900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A4BC8-E1E6-4855-B7AB-3119B7744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B9EC4C-CEB6-4C22-B278-9A74361E95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872191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323269-91C5-459B-B44A-9B1BF6A395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96F007-B443-4895-9F60-8E861EE15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6675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20171011_091614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2017-10-11T09:16:15Z</dcterms:created>
  <dcterms:modified xsi:type="dcterms:W3CDTF">2017-10-11T09:16:19Z</dcterms:modified>
</cp:coreProperties>
</file>