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195461</c:v>
                </c:pt>
                <c:pt idx="1">
                  <c:v>195496</c:v>
                </c:pt>
                <c:pt idx="2">
                  <c:v>195555</c:v>
                </c:pt>
                <c:pt idx="3">
                  <c:v>195691</c:v>
                </c:pt>
                <c:pt idx="4">
                  <c:v>195793</c:v>
                </c:pt>
                <c:pt idx="5">
                  <c:v>195907</c:v>
                </c:pt>
                <c:pt idx="6">
                  <c:v>196024</c:v>
                </c:pt>
                <c:pt idx="7">
                  <c:v>196124</c:v>
                </c:pt>
                <c:pt idx="8">
                  <c:v>196218</c:v>
                </c:pt>
                <c:pt idx="9">
                  <c:v>196317</c:v>
                </c:pt>
                <c:pt idx="10">
                  <c:v>196405</c:v>
                </c:pt>
                <c:pt idx="11">
                  <c:v>196510</c:v>
                </c:pt>
                <c:pt idx="12">
                  <c:v>196591</c:v>
                </c:pt>
                <c:pt idx="13">
                  <c:v>196664</c:v>
                </c:pt>
                <c:pt idx="14">
                  <c:v>196754</c:v>
                </c:pt>
                <c:pt idx="15">
                  <c:v>196825</c:v>
                </c:pt>
                <c:pt idx="16">
                  <c:v>196906</c:v>
                </c:pt>
                <c:pt idx="17">
                  <c:v>197011</c:v>
                </c:pt>
                <c:pt idx="18">
                  <c:v>197103</c:v>
                </c:pt>
                <c:pt idx="19">
                  <c:v>197255</c:v>
                </c:pt>
                <c:pt idx="20">
                  <c:v>197498</c:v>
                </c:pt>
                <c:pt idx="21">
                  <c:v>197658</c:v>
                </c:pt>
                <c:pt idx="22">
                  <c:v>197831</c:v>
                </c:pt>
                <c:pt idx="23">
                  <c:v>198026</c:v>
                </c:pt>
                <c:pt idx="24">
                  <c:v>198165</c:v>
                </c:pt>
                <c:pt idx="25">
                  <c:v>198276</c:v>
                </c:pt>
                <c:pt idx="26">
                  <c:v>198406</c:v>
                </c:pt>
                <c:pt idx="27">
                  <c:v>198513</c:v>
                </c:pt>
                <c:pt idx="28">
                  <c:v>198643</c:v>
                </c:pt>
                <c:pt idx="29">
                  <c:v>198765</c:v>
                </c:pt>
                <c:pt idx="30">
                  <c:v>198885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FD-400B-8553-B66AF3313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641800"/>
        <c:axId val="237639504"/>
      </c:lineChart>
      <c:dateAx>
        <c:axId val="237641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39504"/>
        <c:crosses val="autoZero"/>
        <c:auto val="1"/>
        <c:lblOffset val="100"/>
        <c:baseTimeUnit val="days"/>
      </c:dateAx>
      <c:valAx>
        <c:axId val="23763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4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4.2104568728845004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75-4ECE-96DB-69FF4A35B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943240"/>
        <c:axId val="239943568"/>
      </c:lineChart>
      <c:dateAx>
        <c:axId val="239943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43568"/>
        <c:crosses val="autoZero"/>
        <c:auto val="1"/>
        <c:lblOffset val="100"/>
        <c:baseTimeUnit val="days"/>
      </c:dateAx>
      <c:valAx>
        <c:axId val="23994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4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1.8421389279775002E-2</c:v>
                </c:pt>
                <c:pt idx="1">
                  <c:v>1.790638541704E-2</c:v>
                </c:pt>
                <c:pt idx="2">
                  <c:v>3.0179645619348001E-2</c:v>
                </c:pt>
                <c:pt idx="3">
                  <c:v>6.9545652118329998E-2</c:v>
                </c:pt>
                <c:pt idx="4">
                  <c:v>5.2122989815577003E-2</c:v>
                </c:pt>
                <c:pt idx="5">
                  <c:v>5.8224757779900001E-2</c:v>
                </c:pt>
                <c:pt idx="6">
                  <c:v>5.9722215132690999E-2</c:v>
                </c:pt>
                <c:pt idx="7">
                  <c:v>5.1014161531240998E-2</c:v>
                </c:pt>
                <c:pt idx="8">
                  <c:v>4.7928861332625999E-2</c:v>
                </c:pt>
                <c:pt idx="9">
                  <c:v>5.0454086781029001E-2</c:v>
                </c:pt>
                <c:pt idx="10">
                  <c:v>4.4825460861769001E-2</c:v>
                </c:pt>
                <c:pt idx="11">
                  <c:v>5.3460960769838001E-2</c:v>
                </c:pt>
                <c:pt idx="12">
                  <c:v>4.1219276372703999E-2</c:v>
                </c:pt>
                <c:pt idx="13">
                  <c:v>3.7132930805580999E-2</c:v>
                </c:pt>
                <c:pt idx="14">
                  <c:v>4.5763332384168E-2</c:v>
                </c:pt>
                <c:pt idx="15">
                  <c:v>3.6085670431096999E-2</c:v>
                </c:pt>
                <c:pt idx="16">
                  <c:v>4.1153308776832001E-2</c:v>
                </c:pt>
                <c:pt idx="17">
                  <c:v>5.3324936771861002E-2</c:v>
                </c:pt>
                <c:pt idx="18">
                  <c:v>4.6697900117252E-2</c:v>
                </c:pt>
                <c:pt idx="19">
                  <c:v>7.7117040329167996E-2</c:v>
                </c:pt>
                <c:pt idx="20">
                  <c:v>0.12319079364275</c:v>
                </c:pt>
                <c:pt idx="21">
                  <c:v>8.1013478617505005E-2</c:v>
                </c:pt>
                <c:pt idx="22">
                  <c:v>8.7524916775439998E-2</c:v>
                </c:pt>
                <c:pt idx="23">
                  <c:v>9.8568980594547995E-2</c:v>
                </c:pt>
                <c:pt idx="24">
                  <c:v>7.0192802965267004E-2</c:v>
                </c:pt>
                <c:pt idx="25">
                  <c:v>5.6013927787449999E-2</c:v>
                </c:pt>
                <c:pt idx="26">
                  <c:v>6.5565171780749998E-2</c:v>
                </c:pt>
                <c:pt idx="27">
                  <c:v>5.3929820670745997E-2</c:v>
                </c:pt>
                <c:pt idx="28">
                  <c:v>6.5486895064806996E-2</c:v>
                </c:pt>
                <c:pt idx="29">
                  <c:v>6.1416712393590998E-2</c:v>
                </c:pt>
                <c:pt idx="30">
                  <c:v>6.0372802052674999E-2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D0-4334-8B1B-14FAD70C9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323600"/>
        <c:axId val="291325240"/>
      </c:lineChart>
      <c:dateAx>
        <c:axId val="291323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25240"/>
        <c:crosses val="autoZero"/>
        <c:auto val="1"/>
        <c:lblOffset val="100"/>
        <c:baseTimeUnit val="days"/>
      </c:dateAx>
      <c:valAx>
        <c:axId val="29132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2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5D-486A-A009-6EDDB548F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316712"/>
        <c:axId val="291321304"/>
      </c:radarChart>
      <c:catAx>
        <c:axId val="29131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21304"/>
        <c:crosses val="autoZero"/>
        <c:auto val="1"/>
        <c:lblAlgn val="ctr"/>
        <c:lblOffset val="100"/>
        <c:noMultiLvlLbl val="0"/>
      </c:catAx>
      <c:valAx>
        <c:axId val="29132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1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8A92C-1C83-4833-9A82-F7948E48D4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6682AB-AD9F-4F0E-BD38-2C70552FC8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44E30-F4BC-4351-AE30-C29BDE5C56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43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0A6BD-4D41-4B8B-ADAF-8121BC87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73EEAC-43AF-4092-810A-1DAC2DAEC4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9848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4EDD2-3DFE-42C7-9D3D-489DD18AE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D5BA2-E432-4A1E-BD31-55690458A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44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BD2DD-973F-48D1-A2F4-EFD92216BF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789397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29791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9794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82306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1053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5699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8418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8334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43515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57442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5319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75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 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7239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DEDE810-45F4-4BBC-AC9F-E4A1297B3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1964E-5EB2-4951-AB34-C5873BAD9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624761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16853-7624-4344-B243-21750F6BD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7440DB-92DC-46A1-880A-A6F6AA07BF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72346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097F8-C7BA-4CCA-AA7F-76E6F925C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19DC9-7AED-4C2A-8CA0-BADFFBF9F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44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A3FC0-42D7-47E7-B7F8-FAB2EE50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2AC338-0F60-4F30-B5F1-787CFA154B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40004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F964B-EEB5-43C8-8D51-F919E9922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EB42D-BEFF-4AF0-A1D7-A3BFF4CCF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592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1EE0A-45CB-4736-AF4F-FF79C9B6C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98336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21747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061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536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8620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1484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3710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123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071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96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 Tea - 2017-03-19 09:35:27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شاي ربيع ... معاك يالمشجع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4.2095%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226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7203655-2C7E-4B00-90DA-74A0CAEA0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55F94-5810-4599-A21C-E7C629923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614456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D15D0-C847-4FD2-8106-31B8CEE45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8D5255-A8F9-4778-AA61-4476932D62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76509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1AC81-C30D-4ED3-AA91-AC7AC6C16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67B2D-7822-41BC-A53A-C9A164BF9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091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20171011_090441</Template>
  <TotalTime>0</TotalTime>
  <Words>106</Words>
  <Application>Microsoft Office PowerPoint</Application>
  <PresentationFormat>On-screen Show (4:3)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Lato</vt:lpstr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2017-10-11T09:04:42Z</dcterms:created>
  <dcterms:modified xsi:type="dcterms:W3CDTF">2017-10-11T09:04:54Z</dcterms:modified>
</cp:coreProperties>
</file>