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18116</c:v>
                </c:pt>
                <c:pt idx="1">
                  <c:v>18112</c:v>
                </c:pt>
                <c:pt idx="2">
                  <c:v>18107</c:v>
                </c:pt>
                <c:pt idx="3">
                  <c:v>18101</c:v>
                </c:pt>
                <c:pt idx="4">
                  <c:v>18098</c:v>
                </c:pt>
                <c:pt idx="5">
                  <c:v>18090</c:v>
                </c:pt>
                <c:pt idx="6">
                  <c:v>18087</c:v>
                </c:pt>
                <c:pt idx="7">
                  <c:v>18077</c:v>
                </c:pt>
                <c:pt idx="8">
                  <c:v>18071</c:v>
                </c:pt>
                <c:pt idx="9">
                  <c:v>18063</c:v>
                </c:pt>
                <c:pt idx="10">
                  <c:v>18062</c:v>
                </c:pt>
                <c:pt idx="11">
                  <c:v>18065</c:v>
                </c:pt>
                <c:pt idx="12">
                  <c:v>18044</c:v>
                </c:pt>
                <c:pt idx="13">
                  <c:v>18042</c:v>
                </c:pt>
                <c:pt idx="14">
                  <c:v>18037</c:v>
                </c:pt>
                <c:pt idx="15">
                  <c:v>18039</c:v>
                </c:pt>
                <c:pt idx="16">
                  <c:v>18035</c:v>
                </c:pt>
                <c:pt idx="17">
                  <c:v>18032</c:v>
                </c:pt>
                <c:pt idx="18">
                  <c:v>18032</c:v>
                </c:pt>
                <c:pt idx="19">
                  <c:v>18035</c:v>
                </c:pt>
                <c:pt idx="20">
                  <c:v>18031</c:v>
                </c:pt>
                <c:pt idx="21">
                  <c:v>18028</c:v>
                </c:pt>
                <c:pt idx="22">
                  <c:v>18026</c:v>
                </c:pt>
                <c:pt idx="23">
                  <c:v>18029</c:v>
                </c:pt>
                <c:pt idx="24">
                  <c:v>18008</c:v>
                </c:pt>
                <c:pt idx="25">
                  <c:v>18002</c:v>
                </c:pt>
                <c:pt idx="26">
                  <c:v>17995</c:v>
                </c:pt>
                <c:pt idx="27">
                  <c:v>17993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12-4E2B-9B4C-15BC3C072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15936"/>
        <c:axId val="165455128"/>
      </c:lineChart>
      <c:dateAx>
        <c:axId val="24011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55128"/>
        <c:crosses val="autoZero"/>
        <c:auto val="1"/>
        <c:lblOffset val="100"/>
        <c:baseTimeUnit val="days"/>
      </c:dateAx>
      <c:valAx>
        <c:axId val="16545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1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-1.6557205143772E-2</c:v>
                </c:pt>
                <c:pt idx="1">
                  <c:v>-2.2079929344226E-2</c:v>
                </c:pt>
                <c:pt idx="2">
                  <c:v>-2.7606007067137998E-2</c:v>
                </c:pt>
                <c:pt idx="3">
                  <c:v>-3.3136356105374E-2</c:v>
                </c:pt>
                <c:pt idx="4">
                  <c:v>-1.6573669962985E-2</c:v>
                </c:pt>
                <c:pt idx="5">
                  <c:v>-4.4203779423141E-2</c:v>
                </c:pt>
                <c:pt idx="6">
                  <c:v>-1.6583747927031999E-2</c:v>
                </c:pt>
                <c:pt idx="7">
                  <c:v>-5.5288328633824997E-2</c:v>
                </c:pt>
                <c:pt idx="8">
                  <c:v>-3.3191348121923002E-2</c:v>
                </c:pt>
                <c:pt idx="9">
                  <c:v>-4.4269824580820002E-2</c:v>
                </c:pt>
                <c:pt idx="10">
                  <c:v>-5.5361789293030001E-3</c:v>
                </c:pt>
                <c:pt idx="11">
                  <c:v>1.6609456317130001E-2</c:v>
                </c:pt>
                <c:pt idx="12">
                  <c:v>-0.11624688624412</c:v>
                </c:pt>
                <c:pt idx="13">
                  <c:v>-1.1084016847706E-2</c:v>
                </c:pt>
                <c:pt idx="14">
                  <c:v>-2.7713113845471999E-2</c:v>
                </c:pt>
                <c:pt idx="15">
                  <c:v>1.1088318456505999E-2</c:v>
                </c:pt>
                <c:pt idx="16">
                  <c:v>-2.2174178169522E-2</c:v>
                </c:pt>
                <c:pt idx="17">
                  <c:v>-1.6634322151371998E-2</c:v>
                </c:pt>
                <c:pt idx="18">
                  <c:v>0</c:v>
                </c:pt>
                <c:pt idx="19">
                  <c:v>1.6637089618455999E-2</c:v>
                </c:pt>
                <c:pt idx="20">
                  <c:v>-2.2179096201829999E-2</c:v>
                </c:pt>
                <c:pt idx="21">
                  <c:v>-1.6638012312129E-2</c:v>
                </c:pt>
                <c:pt idx="22">
                  <c:v>-1.1093854004881E-2</c:v>
                </c:pt>
                <c:pt idx="23">
                  <c:v>1.6642627316099001E-2</c:v>
                </c:pt>
                <c:pt idx="24">
                  <c:v>-0.11647900604582</c:v>
                </c:pt>
                <c:pt idx="25">
                  <c:v>-3.3318525099956003E-2</c:v>
                </c:pt>
                <c:pt idx="26">
                  <c:v>-3.8884568381291E-2</c:v>
                </c:pt>
                <c:pt idx="27">
                  <c:v>-1.1114198388441E-2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5C-4A72-B358-E2FF17BF1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34008"/>
        <c:axId val="243134336"/>
      </c:lineChart>
      <c:dateAx>
        <c:axId val="24313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34336"/>
        <c:crosses val="autoZero"/>
        <c:auto val="1"/>
        <c:lblOffset val="100"/>
        <c:baseTimeUnit val="days"/>
      </c:dateAx>
      <c:valAx>
        <c:axId val="24313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3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4-4B6E-B249-DE5BB78DE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75408"/>
        <c:axId val="293374096"/>
      </c:lineChart>
      <c:dateAx>
        <c:axId val="29337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74096"/>
        <c:crosses val="autoZero"/>
        <c:auto val="1"/>
        <c:lblOffset val="100"/>
        <c:baseTimeUnit val="days"/>
      </c:dateAx>
      <c:valAx>
        <c:axId val="29337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7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7-454A-952B-E2EB33121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69832"/>
        <c:axId val="293362616"/>
      </c:lineChart>
      <c:dateAx>
        <c:axId val="293369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62616"/>
        <c:crosses val="autoZero"/>
        <c:auto val="1"/>
        <c:lblOffset val="100"/>
        <c:baseTimeUnit val="days"/>
      </c:dateAx>
      <c:valAx>
        <c:axId val="2933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6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D9CD4-88DC-41D2-B98A-D04FED8E5B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AE8E6B-6C37-4AFD-8AAA-A8C8C2DAD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EF6BE-242A-430C-B39A-15EDEC43A7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7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988F9-00AE-4272-A521-99FE32D0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9475E-066B-4FD2-91B0-C608B94BE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0282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B489C-5739-4127-A4F4-C92F667BA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ABD85-52B8-4F17-8516-2CB86A1C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6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10CE3-BDB8-40FF-9B40-612A010A2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7611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15242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30062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9138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3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889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1778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923152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766590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5161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286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0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969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B8F0EBA-784C-4637-917C-B5CC9D9B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96AD3-339D-481F-BB60-585D839F2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1272052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140C-D560-4837-90EE-54271A974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527CC-E5D0-4AC4-8C53-0B1B698EF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50384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9DDEC-4C95-4A96-9659-88BB1DD3C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8AB0D-5DE6-47FB-B103-B74B48A8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5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3076-9A51-4214-8E6E-FED728EF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091349-89E5-46EA-95F9-00C55C2B0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001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2FF01-7573-4B94-9B80-0F8337770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92EF0-A37C-4409-8BE8-56993718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1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A23F-56E4-4931-9D2E-32C1D775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A8B849-E86B-44A6-AC6F-65FC67754F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2396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B805A-BC76-4405-804A-B9BFE1E12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E2C8F-C96A-4FAC-A1B6-F6A27A411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46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20171011_085050</Template>
  <TotalTime>0</TotalTime>
  <Words>81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2017-10-11T08:50:51Z</dcterms:created>
  <dcterms:modified xsi:type="dcterms:W3CDTF">2017-10-11T08:51:02Z</dcterms:modified>
</cp:coreProperties>
</file>