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almuhaidibsf (المهيدب لخدمة المجتمع)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5955</c:v>
                </c:pt>
                <c:pt idx="1">
                  <c:v>5954</c:v>
                </c:pt>
                <c:pt idx="2">
                  <c:v>5955</c:v>
                </c:pt>
                <c:pt idx="3">
                  <c:v>5953</c:v>
                </c:pt>
                <c:pt idx="4">
                  <c:v>5950</c:v>
                </c:pt>
                <c:pt idx="5">
                  <c:v>5946</c:v>
                </c:pt>
                <c:pt idx="6">
                  <c:v>5946</c:v>
                </c:pt>
                <c:pt idx="7">
                  <c:v>5947</c:v>
                </c:pt>
                <c:pt idx="8">
                  <c:v>5946</c:v>
                </c:pt>
                <c:pt idx="9">
                  <c:v>5946</c:v>
                </c:pt>
                <c:pt idx="10">
                  <c:v>5950</c:v>
                </c:pt>
                <c:pt idx="11">
                  <c:v>5949</c:v>
                </c:pt>
                <c:pt idx="12">
                  <c:v>5948</c:v>
                </c:pt>
                <c:pt idx="13">
                  <c:v>5950</c:v>
                </c:pt>
                <c:pt idx="14">
                  <c:v>5949</c:v>
                </c:pt>
                <c:pt idx="15">
                  <c:v>5950</c:v>
                </c:pt>
                <c:pt idx="16">
                  <c:v>5948</c:v>
                </c:pt>
                <c:pt idx="17">
                  <c:v>5948</c:v>
                </c:pt>
                <c:pt idx="18">
                  <c:v>5945</c:v>
                </c:pt>
                <c:pt idx="19">
                  <c:v>5944</c:v>
                </c:pt>
                <c:pt idx="20">
                  <c:v>5942</c:v>
                </c:pt>
                <c:pt idx="21">
                  <c:v>5942</c:v>
                </c:pt>
                <c:pt idx="22">
                  <c:v>5925</c:v>
                </c:pt>
                <c:pt idx="23">
                  <c:v>5922</c:v>
                </c:pt>
                <c:pt idx="24">
                  <c:v>5924</c:v>
                </c:pt>
                <c:pt idx="25">
                  <c:v>5922</c:v>
                </c:pt>
                <c:pt idx="26">
                  <c:v>5924</c:v>
                </c:pt>
                <c:pt idx="27">
                  <c:v>5922</c:v>
                </c:pt>
                <c:pt idx="28">
                  <c:v>5919</c:v>
                </c:pt>
                <c:pt idx="29">
                  <c:v>5918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58-4CA3-83CB-15335FDF7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297240"/>
        <c:axId val="238187360"/>
      </c:lineChart>
      <c:dateAx>
        <c:axId val="235297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87360"/>
        <c:crosses val="autoZero"/>
        <c:auto val="1"/>
        <c:lblOffset val="100"/>
        <c:baseTimeUnit val="days"/>
      </c:dateAx>
      <c:valAx>
        <c:axId val="23818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9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5BE0B-20BC-4FE5-88D8-C1E16AC12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6E11A9-C75D-45FA-9571-98BAF7C82B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388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D48D0-D71D-4ECD-AADB-0613542DD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72755-514A-4A13-B3ED-5DBFD7D2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5800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20171011_080604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2017-10-11T08:06:05Z</dcterms:created>
  <dcterms:modified xsi:type="dcterms:W3CDTF">2017-10-11T08:06:08Z</dcterms:modified>
</cp:coreProperties>
</file>