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EAC6-47CF-B72A-0907E1187E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9167904"/>
        <c:axId val="239167248"/>
      </c:lineChart>
      <c:catAx>
        <c:axId val="239167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167248"/>
        <c:crosses val="autoZero"/>
        <c:auto val="1"/>
        <c:lblAlgn val="ctr"/>
        <c:lblOffset val="100"/>
        <c:noMultiLvlLbl val="0"/>
      </c:catAx>
      <c:valAx>
        <c:axId val="239167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167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8F8F1-BB05-411F-AA74-90AE61545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A00E5AB-B5F1-4C6B-9581-F5A5DC4DFC2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5041098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C6B74B-6D74-4F6D-9837-3F8AA834F5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DA65F5-13C0-4E57-A3DD-721C5F535F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06476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20171011_080524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Followers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</dc:title>
  <dc:creator>Administrator</dc:creator>
  <cp:lastModifiedBy>Administrator</cp:lastModifiedBy>
  <cp:revision>1</cp:revision>
  <dcterms:created xsi:type="dcterms:W3CDTF">2017-10-11T08:05:25Z</dcterms:created>
  <dcterms:modified xsi:type="dcterms:W3CDTF">2017-10-11T08:05:33Z</dcterms:modified>
</cp:coreProperties>
</file>