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36959</c:v>
                </c:pt>
                <c:pt idx="1">
                  <c:v>36957</c:v>
                </c:pt>
                <c:pt idx="2">
                  <c:v>36954</c:v>
                </c:pt>
                <c:pt idx="3">
                  <c:v>36942</c:v>
                </c:pt>
                <c:pt idx="4">
                  <c:v>36947</c:v>
                </c:pt>
                <c:pt idx="5">
                  <c:v>36957</c:v>
                </c:pt>
                <c:pt idx="6">
                  <c:v>36955</c:v>
                </c:pt>
                <c:pt idx="7">
                  <c:v>36951</c:v>
                </c:pt>
                <c:pt idx="8">
                  <c:v>36945</c:v>
                </c:pt>
                <c:pt idx="9">
                  <c:v>36938</c:v>
                </c:pt>
                <c:pt idx="10">
                  <c:v>36936</c:v>
                </c:pt>
                <c:pt idx="11">
                  <c:v>36939</c:v>
                </c:pt>
                <c:pt idx="12">
                  <c:v>36942</c:v>
                </c:pt>
                <c:pt idx="13">
                  <c:v>36900</c:v>
                </c:pt>
                <c:pt idx="14">
                  <c:v>36532</c:v>
                </c:pt>
                <c:pt idx="15">
                  <c:v>36499</c:v>
                </c:pt>
                <c:pt idx="16">
                  <c:v>36509</c:v>
                </c:pt>
                <c:pt idx="17">
                  <c:v>36506</c:v>
                </c:pt>
                <c:pt idx="18">
                  <c:v>36514</c:v>
                </c:pt>
                <c:pt idx="19">
                  <c:v>36520</c:v>
                </c:pt>
                <c:pt idx="20">
                  <c:v>36514</c:v>
                </c:pt>
                <c:pt idx="21">
                  <c:v>36507</c:v>
                </c:pt>
                <c:pt idx="22">
                  <c:v>36504</c:v>
                </c:pt>
                <c:pt idx="23">
                  <c:v>36503</c:v>
                </c:pt>
                <c:pt idx="24">
                  <c:v>36513</c:v>
                </c:pt>
                <c:pt idx="25">
                  <c:v>36520</c:v>
                </c:pt>
                <c:pt idx="26">
                  <c:v>36521</c:v>
                </c:pt>
                <c:pt idx="27">
                  <c:v>36552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B7-4865-8B5F-22ECEAB46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64728"/>
        <c:axId val="239255200"/>
      </c:lineChart>
      <c:dateAx>
        <c:axId val="24286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55200"/>
        <c:crosses val="autoZero"/>
        <c:auto val="1"/>
        <c:lblOffset val="100"/>
        <c:baseTimeUnit val="days"/>
      </c:dateAx>
      <c:valAx>
        <c:axId val="23925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6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1.8943494262827001E-2</c:v>
                </c:pt>
                <c:pt idx="1">
                  <c:v>-5.4114018236423997E-3</c:v>
                </c:pt>
                <c:pt idx="2">
                  <c:v>-8.1175420082798995E-3</c:v>
                </c:pt>
                <c:pt idx="3">
                  <c:v>-3.2472804026627999E-2</c:v>
                </c:pt>
                <c:pt idx="4">
                  <c:v>1.3534730117481001E-2</c:v>
                </c:pt>
                <c:pt idx="5">
                  <c:v>2.7065796952390999E-2</c:v>
                </c:pt>
                <c:pt idx="6">
                  <c:v>-5.4116946721865997E-3</c:v>
                </c:pt>
                <c:pt idx="7">
                  <c:v>-1.0823975104856999E-2</c:v>
                </c:pt>
                <c:pt idx="8">
                  <c:v>-1.6237720224081001E-2</c:v>
                </c:pt>
                <c:pt idx="9">
                  <c:v>-1.8947083502504E-2</c:v>
                </c:pt>
                <c:pt idx="10">
                  <c:v>-5.4144783150142997E-3</c:v>
                </c:pt>
                <c:pt idx="11">
                  <c:v>8.1221572449643002E-3</c:v>
                </c:pt>
                <c:pt idx="12">
                  <c:v>8.1214976041581993E-3</c:v>
                </c:pt>
                <c:pt idx="13">
                  <c:v>-0.11369173298684</c:v>
                </c:pt>
                <c:pt idx="14">
                  <c:v>-0.99728997289972998</c:v>
                </c:pt>
                <c:pt idx="15">
                  <c:v>-9.033176393299E-2</c:v>
                </c:pt>
                <c:pt idx="16">
                  <c:v>2.7398010904408E-2</c:v>
                </c:pt>
                <c:pt idx="17">
                  <c:v>-8.2171519351393E-3</c:v>
                </c:pt>
                <c:pt idx="18">
                  <c:v>2.1914205883963998E-2</c:v>
                </c:pt>
                <c:pt idx="19">
                  <c:v>1.6432053458947E-2</c:v>
                </c:pt>
                <c:pt idx="20">
                  <c:v>-1.6429353778750998E-2</c:v>
                </c:pt>
                <c:pt idx="21">
                  <c:v>-1.9170729035438001E-2</c:v>
                </c:pt>
                <c:pt idx="22">
                  <c:v>-8.2176021037061002E-3</c:v>
                </c:pt>
                <c:pt idx="23">
                  <c:v>-2.7394258163489001E-3</c:v>
                </c:pt>
                <c:pt idx="24">
                  <c:v>2.7395008629428001E-2</c:v>
                </c:pt>
                <c:pt idx="25">
                  <c:v>1.9171254073891E-2</c:v>
                </c:pt>
                <c:pt idx="26">
                  <c:v>2.7382256297919E-3</c:v>
                </c:pt>
                <c:pt idx="27">
                  <c:v>8.4882670244516997E-2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97-426B-96AB-D99EA5F18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57816"/>
        <c:axId val="242259128"/>
      </c:lineChart>
      <c:dateAx>
        <c:axId val="242257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59128"/>
        <c:crosses val="autoZero"/>
        <c:auto val="1"/>
        <c:lblOffset val="100"/>
        <c:baseTimeUnit val="days"/>
      </c:dateAx>
      <c:valAx>
        <c:axId val="24225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5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4D-4C05-992E-56AA14D38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06192"/>
        <c:axId val="293403240"/>
      </c:lineChart>
      <c:dateAx>
        <c:axId val="29340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03240"/>
        <c:crosses val="autoZero"/>
        <c:auto val="1"/>
        <c:lblOffset val="100"/>
        <c:baseTimeUnit val="days"/>
      </c:dateAx>
      <c:valAx>
        <c:axId val="29340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0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CFD14-F397-456D-A0AD-0DD28C5DC0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2ED3C-F3D8-46E4-BD54-20E02A767B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FCCB8-3631-40A6-B517-67BAB6CEE3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E6794-78AD-4D29-A740-90650A269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046E1-357A-4411-9CDA-D2968A488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42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67258-3443-47D4-800D-9A88AA194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BFFB3-2247-4F26-B1AE-FBF078CA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546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6F2B1-786E-4B47-B3A9-B1EF558CF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8138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84920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816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579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87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109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070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26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362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681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3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219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33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049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903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6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2083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E633B0-7D3F-49BD-A455-5497DEE95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A9C0E-1E24-4435-BB0F-E66EAC0BA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00723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A0379-A1CA-4D6C-83DE-549C13158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0FDC6-0A94-489C-8360-D84ECE6B1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3786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42422-50F3-4B1C-ACBA-922657634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F446F-ADD0-4068-A39F-136027AB9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74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6CD9-8134-4096-BE6A-920D85743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C3260B-FB40-4AC1-AA62-D58370C548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2518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CD1FB-C652-4593-8397-EF8D6E950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E2FDB-D1B4-4BF0-A93E-E0F96B0F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0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6AEE1-1332-4576-81AB-91F328E6D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9188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8860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501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762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439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549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051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31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- 2017-02-28 12:13:49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@hanoush61: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 لقيت ما أعاد لي ذكريات   أيامي في 
المملكة 
#شاي_ربيع
ألذ 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😇 https://t.co/Eu4n4D5ItD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2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- 2017-02-28 12:12:13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@yasermilitia: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سألوني ما هي المتعه ؟
قلتلهم كاسة شاي أخضر 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6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- 2017-02-28 12:05:56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@O0OoO0O0: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#الشاي الذي لايقاوم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https://t.co/OoshLMXBpf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9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- 2017-02-28 11:41:26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@bandar3nazi: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إعلان قديم #شاي_ربيع
#الإعلان #الاتصال_التسويقي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 @prom2035 https://t.co/OnFQtOB2kI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4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- 2017-02-26 09:31:47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@Mohammadmadi5: @RabeaTea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انتو الاقوي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 https://t.co/Vt8M1yaxBD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6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- 2017-02-26 09:17:48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@anfalalajlain: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يازينه وزين ريحته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😍😘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يصفي الدماغ.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https://t.co/veiYWKktNH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2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- 2017-02-22 09:54:02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@UTURNent: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تعرف عن مملكة كندة ؟
#مملكة_الحضارات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arheritage_edu 
@RabeaTea 
https://t.co/635ShN61vH https://t.co/Kcx7YShWYB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593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7949C0-ACFD-4F60-B665-6D16DFB49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02FB4-D32C-4E50-A6DD-8B376CE76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908083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B732B-8C69-4A50-A26C-DD78AD983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6013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7056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254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342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813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198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55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5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- 2017-02-21 10:07:16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@v2old: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تقويم ١٤٠٤ هـ شاهي 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الزمن_الجميل
#الرياض_الان
#القلب_من_بعدك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https://t.co/FAy3CbguVV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627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- 2017-02-21 08:36:16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@5aleedl: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شاهي_ربيع_يعدل_المزاج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https://t.co/EVJdqt0MEl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85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- 2017-02-20 06:56:09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@albara90: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اشرب من الشاي الشهي فانه
شرب الكرام وتحفة الجلاس 
لاسيما ان بالحليب مزجته 
عند الصباح فشهوة الانفاس
#تصويري #شاي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غرد_بص…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38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- 2017-02-19 14:42:03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@saab0505: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للجميع قديمك نديمك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https://t.co/IHSwRbb18t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8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- 2017-02-19 08:41:07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@jollza: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أنتم قطعة سكر بين أشيائي المره يا #اصدقاء ☕️ | صباحكم دفء و اجواء جميله❤️️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https://t.co/MbtbY50DMy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5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- 2017-02-19 08:40:45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@VAI7A: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الحل والترحال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💘 https://t.co/MCap977bBz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914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0A37B97-AB4F-4562-BBD5-4B1795902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199BD-9224-4E58-92A4-DCF486FE3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76429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FC17A-BDF3-4333-9C9A-5CB695D94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91964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18522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406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461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8671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482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720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- 2017-02-16 07:39:12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@D0o0laa: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الشاي الاخضر مثلا اللي ما ينفعش ابدأ يومي غير بيه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صباحكم_حلو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https://t.co/HM0J7FTWHx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5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- 2017-02-16 07:21:07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@mssq2: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الحياة .. كأس شاي مر ! والأشياء الجميلة مكعبات السكر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🍥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والملعقة بيدك أنت !! 
فاضبط كأسك كما تريد  ...☕️@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https://t.co/5Q…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5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- 2017-02-15 07:01:34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@DHMI94: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ربيع يعني روقان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👌🏻 https://t.co/e7LIX0QL0N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4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- 2017-02-14 14:35:22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@F_lashehri: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ننسى العالم في كوب شاي.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😴😍 https://t.co/FldrVnI7sB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2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- 2017-02-12 12:58:47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@dly_2: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حط_سنابك_الفخم_هنا
#تصويري الان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https://t.co/qBwSbK5siH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2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- 2017-02-12 12:54:46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@a_alturkistani: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بريء من اشاعاتكم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https://t.co/Lnbh8VDsIa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211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AAE20A9-A24D-4F78-8E3E-C13BA80D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C1A0B-F013-4479-8B21-0641B3FD2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03228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33CE5-6A38-41CF-8CA2-E6092A2F2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2627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6724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42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2699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184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569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109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8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- 2017-02-12 10:30:14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@hasan_alhammami: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د. فهد الخضيري مفيدٌ وموفق في معلوماته الطبية.
لكنّ هذه المعلومة من أميز معلوماته.
شكرًا لك.
نِعْمَ الحقُّ ما وافقَ 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32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- 2017-02-09 08:54:25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@6ar0o0q: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 حديثه ما قراحٍ على شاهي ربيع 
حاكره صغر البريّق ، ومقيوسٍ حلاه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https://t.co/KLhLvDZYRq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3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- 2017-02-08 13:33:39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@KAUMC96: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قصة نجاح "شاي ربيع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وتطور شعاره إلى الشعار الجديد.
من كتاب: #الإيسام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Branding).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للمؤلف: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ziyadorganji https://t.co…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01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- 2017-02-07 07:12:52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@alfaisal115: @RabeaTea https://t.co/IFhipjYZBT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2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- 2017-02-02 12:44:51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@_nawarhmd: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 حكيه ماء قراحٍ مع شاهي ربيع
حاكره صغّر البريق ومقيوسٍ حلاه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💋😍 https://t.co/o3dj7022uj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04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C43C256-6CCC-44E4-B31F-9067EE1A6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74052-0D89-4355-8CA4-A97D63F88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53094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813DF-993F-4C0D-BC67-776561F50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9294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89522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997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013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394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90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304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8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- 2017-02-02 09:51:15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@UTURNent: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مملكة #كندة في منها كندة الأولى والثانية...ايش تعرف عنهم؟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https://t.co/635ShN61vH
@lalshareef 
@arheritage_edu 
@RabeaTea htt…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524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460AF83-1C19-4C8D-8330-15E5B6D37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76F7C-C2D2-46B7-8686-2C81C93A0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3683747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20171011_072255</Template>
  <TotalTime>0</TotalTime>
  <Words>492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Lato</vt:lpstr>
      <vt:lpstr>Calibri</vt:lpstr>
      <vt:lpstr>Arial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2017-10-11T07:22:56Z</dcterms:created>
  <dcterms:modified xsi:type="dcterms:W3CDTF">2017-10-11T07:23:23Z</dcterms:modified>
</cp:coreProperties>
</file>