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194646</c:v>
                </c:pt>
                <c:pt idx="1">
                  <c:v>194666</c:v>
                </c:pt>
                <c:pt idx="2">
                  <c:v>194687</c:v>
                </c:pt>
                <c:pt idx="3">
                  <c:v>194702</c:v>
                </c:pt>
                <c:pt idx="4">
                  <c:v>194740</c:v>
                </c:pt>
                <c:pt idx="5">
                  <c:v>194757</c:v>
                </c:pt>
                <c:pt idx="6">
                  <c:v>194777</c:v>
                </c:pt>
                <c:pt idx="7">
                  <c:v>194799</c:v>
                </c:pt>
                <c:pt idx="8">
                  <c:v>194811</c:v>
                </c:pt>
                <c:pt idx="9">
                  <c:v>194842</c:v>
                </c:pt>
                <c:pt idx="10">
                  <c:v>194873</c:v>
                </c:pt>
                <c:pt idx="11">
                  <c:v>194888</c:v>
                </c:pt>
                <c:pt idx="12">
                  <c:v>194914</c:v>
                </c:pt>
                <c:pt idx="13">
                  <c:v>194947</c:v>
                </c:pt>
                <c:pt idx="14">
                  <c:v>194981</c:v>
                </c:pt>
                <c:pt idx="15">
                  <c:v>195011</c:v>
                </c:pt>
                <c:pt idx="16">
                  <c:v>195035</c:v>
                </c:pt>
                <c:pt idx="17">
                  <c:v>195039</c:v>
                </c:pt>
                <c:pt idx="18">
                  <c:v>195049</c:v>
                </c:pt>
                <c:pt idx="19">
                  <c:v>195056</c:v>
                </c:pt>
                <c:pt idx="20">
                  <c:v>195069</c:v>
                </c:pt>
                <c:pt idx="21">
                  <c:v>195072</c:v>
                </c:pt>
                <c:pt idx="22">
                  <c:v>195080</c:v>
                </c:pt>
                <c:pt idx="23">
                  <c:v>195102</c:v>
                </c:pt>
                <c:pt idx="24">
                  <c:v>195199</c:v>
                </c:pt>
                <c:pt idx="25">
                  <c:v>195264</c:v>
                </c:pt>
                <c:pt idx="26">
                  <c:v>195373</c:v>
                </c:pt>
                <c:pt idx="27">
                  <c:v>195425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8F-4425-A36D-025711ACF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119096"/>
        <c:axId val="247120080"/>
      </c:lineChart>
      <c:dateAx>
        <c:axId val="247119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20080"/>
        <c:crosses val="autoZero"/>
        <c:auto val="1"/>
        <c:lblOffset val="100"/>
        <c:baseTimeUnit val="days"/>
      </c:dateAx>
      <c:valAx>
        <c:axId val="24712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1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7D-43B7-A5DD-9812CCEE0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598496"/>
        <c:axId val="249593248"/>
      </c:lineChart>
      <c:dateAx>
        <c:axId val="249598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93248"/>
        <c:crosses val="autoZero"/>
        <c:auto val="1"/>
        <c:lblOffset val="100"/>
        <c:baseTimeUnit val="days"/>
      </c:dateAx>
      <c:valAx>
        <c:axId val="24959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9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2.2610250665461001E-2</c:v>
                </c:pt>
                <c:pt idx="1">
                  <c:v>1.0275063448517001E-2</c:v>
                </c:pt>
                <c:pt idx="2">
                  <c:v>1.0787708177082999E-2</c:v>
                </c:pt>
                <c:pt idx="3">
                  <c:v>7.7046746829525998E-3</c:v>
                </c:pt>
                <c:pt idx="4">
                  <c:v>1.9517005475033999E-2</c:v>
                </c:pt>
                <c:pt idx="5">
                  <c:v>8.7295881688405005E-3</c:v>
                </c:pt>
                <c:pt idx="6">
                  <c:v>1.0269207268544999E-2</c:v>
                </c:pt>
                <c:pt idx="7">
                  <c:v>1.1294968091714999E-2</c:v>
                </c:pt>
                <c:pt idx="8">
                  <c:v>6.1601958942294E-3</c:v>
                </c:pt>
                <c:pt idx="9">
                  <c:v>1.5912859130131001E-2</c:v>
                </c:pt>
                <c:pt idx="10">
                  <c:v>1.5910327342154001E-2</c:v>
                </c:pt>
                <c:pt idx="11">
                  <c:v>7.6973208192002004E-3</c:v>
                </c:pt>
                <c:pt idx="12">
                  <c:v>1.3340995854029E-2</c:v>
                </c:pt>
                <c:pt idx="13">
                  <c:v>1.6930543726976999E-2</c:v>
                </c:pt>
                <c:pt idx="14">
                  <c:v>1.7440637711787998E-2</c:v>
                </c:pt>
                <c:pt idx="15">
                  <c:v>1.5386114544494E-2</c:v>
                </c:pt>
                <c:pt idx="16">
                  <c:v>1.2306998066775999E-2</c:v>
                </c:pt>
                <c:pt idx="17">
                  <c:v>2.0509139385238998E-3</c:v>
                </c:pt>
                <c:pt idx="18">
                  <c:v>5.1271796922666996E-3</c:v>
                </c:pt>
                <c:pt idx="19">
                  <c:v>3.5888417782198E-3</c:v>
                </c:pt>
                <c:pt idx="20">
                  <c:v>6.6647526864080002E-3</c:v>
                </c:pt>
                <c:pt idx="21">
                  <c:v>1.5379173523215001E-3</c:v>
                </c:pt>
                <c:pt idx="22">
                  <c:v>4.1010498687663998E-3</c:v>
                </c:pt>
                <c:pt idx="23">
                  <c:v>1.1277424646299E-2</c:v>
                </c:pt>
                <c:pt idx="24">
                  <c:v>4.9717583622924999E-2</c:v>
                </c:pt>
                <c:pt idx="25">
                  <c:v>3.3299350918806002E-2</c:v>
                </c:pt>
                <c:pt idx="26">
                  <c:v>5.5821861684694003E-2</c:v>
                </c:pt>
                <c:pt idx="27">
                  <c:v>2.6615755503574999E-2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99-4039-A67C-CF3F8E96F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83952"/>
        <c:axId val="299878704"/>
      </c:lineChart>
      <c:dateAx>
        <c:axId val="299883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78704"/>
        <c:crosses val="autoZero"/>
        <c:auto val="1"/>
        <c:lblOffset val="100"/>
        <c:baseTimeUnit val="days"/>
      </c:dateAx>
      <c:valAx>
        <c:axId val="29987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8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4F-4A7A-A073-624CA7A2D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9881656"/>
        <c:axId val="299882312"/>
      </c:radarChart>
      <c:catAx>
        <c:axId val="29988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82312"/>
        <c:crosses val="autoZero"/>
        <c:auto val="1"/>
        <c:lblAlgn val="ctr"/>
        <c:lblOffset val="100"/>
        <c:noMultiLvlLbl val="0"/>
      </c:catAx>
      <c:valAx>
        <c:axId val="29988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8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FBB7F-78C8-4B8D-B3F8-4D0045B587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E742AF-D4CC-4DDA-9C42-1C5163B3AC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DEB3E-CA64-4117-86D4-198D6CEF9D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8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034AD-C481-4B28-9D97-DB526A38F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D99443-F603-4309-9CDA-48A3E1E30C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87748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24283-1286-4295-8CBB-4E92313B9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7AA6C-9E54-4CD1-9EA8-82E80450F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00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5364F8-77E7-4B49-A745-C58FECCF22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3407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9151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59936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2391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4388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209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590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53680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19637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4615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6748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623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 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5071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44C21EC-1838-412A-B846-BA79D34A6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85613-24D6-4DE0-8504-5B394E1A1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3780420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EA45B-7634-4170-A802-D8F695076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1CA2CC-327F-4769-BC31-3E97AC258D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57410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84F94-B8A0-48B2-AD76-E7417BD66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02F4C-9C45-47EE-8C0B-2DFF514F5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718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2535E-CBBD-467A-8B7A-409FE6B11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2F0C76-A887-43CE-8635-3C25458E67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58953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3FEAE-1957-4CDB-846E-CD21CE5E0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BA4CF-19C0-4A60-9F86-39B78180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460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EDC19-514B-4534-9AEE-22C929256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924289-3285-4E73-853C-AA03CFF352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35652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4E14D-BDCF-4EAF-B798-FAD36C8C8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B6939-2EE6-4BE7-A569-028E7D834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2040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20171011_071500</Template>
  <TotalTime>0</TotalTime>
  <Words>76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Lato</vt:lpstr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2017-10-11T07:15:01Z</dcterms:created>
  <dcterms:modified xsi:type="dcterms:W3CDTF">2017-10-11T07:15:12Z</dcterms:modified>
</cp:coreProperties>
</file>