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rabeatea ([ Rabea Tea | شاي ربيع ])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17801</c:v>
                </c:pt>
                <c:pt idx="1">
                  <c:v>17825</c:v>
                </c:pt>
                <c:pt idx="2">
                  <c:v>17836</c:v>
                </c:pt>
                <c:pt idx="3">
                  <c:v>17861</c:v>
                </c:pt>
                <c:pt idx="4">
                  <c:v>17874</c:v>
                </c:pt>
                <c:pt idx="5">
                  <c:v>17888</c:v>
                </c:pt>
                <c:pt idx="6">
                  <c:v>17906</c:v>
                </c:pt>
                <c:pt idx="7">
                  <c:v>17924</c:v>
                </c:pt>
                <c:pt idx="8">
                  <c:v>17938</c:v>
                </c:pt>
                <c:pt idx="9">
                  <c:v>17960</c:v>
                </c:pt>
                <c:pt idx="10">
                  <c:v>17987</c:v>
                </c:pt>
                <c:pt idx="11">
                  <c:v>18001</c:v>
                </c:pt>
                <c:pt idx="12">
                  <c:v>18023</c:v>
                </c:pt>
                <c:pt idx="13">
                  <c:v>18048</c:v>
                </c:pt>
                <c:pt idx="14">
                  <c:v>18070</c:v>
                </c:pt>
                <c:pt idx="15">
                  <c:v>18073</c:v>
                </c:pt>
                <c:pt idx="16">
                  <c:v>18098</c:v>
                </c:pt>
                <c:pt idx="17">
                  <c:v>18134</c:v>
                </c:pt>
                <c:pt idx="18">
                  <c:v>18134</c:v>
                </c:pt>
                <c:pt idx="19">
                  <c:v>18131</c:v>
                </c:pt>
                <c:pt idx="20">
                  <c:v>18136</c:v>
                </c:pt>
                <c:pt idx="21">
                  <c:v>18144</c:v>
                </c:pt>
                <c:pt idx="22">
                  <c:v>18138</c:v>
                </c:pt>
                <c:pt idx="23">
                  <c:v>18144</c:v>
                </c:pt>
                <c:pt idx="24">
                  <c:v>18139</c:v>
                </c:pt>
                <c:pt idx="25">
                  <c:v>18144</c:v>
                </c:pt>
                <c:pt idx="26">
                  <c:v>18134</c:v>
                </c:pt>
                <c:pt idx="27">
                  <c:v>18134</c:v>
                </c:pt>
                <c:pt idx="28">
                  <c:v>18122</c:v>
                </c:pt>
                <c:pt idx="29">
                  <c:v>18124</c:v>
                </c:pt>
                <c:pt idx="30">
                  <c:v>18119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51-41F1-B0E0-C553BB5A03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364808"/>
        <c:axId val="250364152"/>
      </c:lineChart>
      <c:dateAx>
        <c:axId val="250364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364152"/>
        <c:crosses val="autoZero"/>
        <c:auto val="1"/>
        <c:lblOffset val="100"/>
        <c:baseTimeUnit val="days"/>
      </c:dateAx>
      <c:valAx>
        <c:axId val="250364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364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rabeatea ([ Rabea Tea | شاي ربيع ])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1.6855826497358999E-2</c:v>
                </c:pt>
                <c:pt idx="1">
                  <c:v>0.13482388629851999</c:v>
                </c:pt>
                <c:pt idx="2">
                  <c:v>6.1711079943899003E-2</c:v>
                </c:pt>
                <c:pt idx="3">
                  <c:v>0.14016595649249</c:v>
                </c:pt>
                <c:pt idx="4">
                  <c:v>7.2784278595822996E-2</c:v>
                </c:pt>
                <c:pt idx="5">
                  <c:v>7.8326060199172001E-2</c:v>
                </c:pt>
                <c:pt idx="6">
                  <c:v>0.10062611806798</c:v>
                </c:pt>
                <c:pt idx="7">
                  <c:v>0.10052496369932</c:v>
                </c:pt>
                <c:pt idx="8">
                  <c:v>7.8107565275607999E-2</c:v>
                </c:pt>
                <c:pt idx="9">
                  <c:v>0.12264466495706999</c:v>
                </c:pt>
                <c:pt idx="10">
                  <c:v>0.15033407572383001</c:v>
                </c:pt>
                <c:pt idx="11">
                  <c:v>7.7833991215878001E-2</c:v>
                </c:pt>
                <c:pt idx="12">
                  <c:v>0.12221543247597</c:v>
                </c:pt>
                <c:pt idx="13">
                  <c:v>0.13871164622981999</c:v>
                </c:pt>
                <c:pt idx="14">
                  <c:v>0.12189716312057</c:v>
                </c:pt>
                <c:pt idx="15">
                  <c:v>1.6602102933038002E-2</c:v>
                </c:pt>
                <c:pt idx="16">
                  <c:v>0.13832789243623</c:v>
                </c:pt>
                <c:pt idx="17">
                  <c:v>0.19891700740412999</c:v>
                </c:pt>
                <c:pt idx="18">
                  <c:v>0</c:v>
                </c:pt>
                <c:pt idx="19">
                  <c:v>-1.6543509429799999E-2</c:v>
                </c:pt>
                <c:pt idx="20">
                  <c:v>2.7577077932821999E-2</c:v>
                </c:pt>
                <c:pt idx="21">
                  <c:v>4.4111160123511003E-2</c:v>
                </c:pt>
                <c:pt idx="22">
                  <c:v>-3.3068783068782998E-2</c:v>
                </c:pt>
                <c:pt idx="23">
                  <c:v>3.3079722130333999E-2</c:v>
                </c:pt>
                <c:pt idx="24">
                  <c:v>-2.7557319223986E-2</c:v>
                </c:pt>
                <c:pt idx="25">
                  <c:v>2.756491537571E-2</c:v>
                </c:pt>
                <c:pt idx="26">
                  <c:v>-5.5114638447972E-2</c:v>
                </c:pt>
                <c:pt idx="27">
                  <c:v>0</c:v>
                </c:pt>
                <c:pt idx="28">
                  <c:v>-6.6174037719200995E-2</c:v>
                </c:pt>
                <c:pt idx="29">
                  <c:v>1.1036309458117E-2</c:v>
                </c:pt>
                <c:pt idx="30">
                  <c:v>-2.7587728978151E-2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04-4CD3-A704-68921C3D95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895120"/>
        <c:axId val="298895448"/>
      </c:lineChart>
      <c:dateAx>
        <c:axId val="298895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895448"/>
        <c:crosses val="autoZero"/>
        <c:auto val="1"/>
        <c:lblOffset val="100"/>
        <c:baseTimeUnit val="days"/>
      </c:dateAx>
      <c:valAx>
        <c:axId val="298895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895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rabeatea ([ Rabea Tea | شاي ربيع ])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0.55059999999999998</c:v>
                </c:pt>
                <c:pt idx="1">
                  <c:v>0</c:v>
                </c:pt>
                <c:pt idx="2">
                  <c:v>0.45989999999999998</c:v>
                </c:pt>
                <c:pt idx="3">
                  <c:v>0</c:v>
                </c:pt>
                <c:pt idx="4">
                  <c:v>0.61560000000000004</c:v>
                </c:pt>
                <c:pt idx="5">
                  <c:v>0</c:v>
                </c:pt>
                <c:pt idx="6">
                  <c:v>0</c:v>
                </c:pt>
                <c:pt idx="7">
                  <c:v>0.50239999999999996</c:v>
                </c:pt>
                <c:pt idx="8">
                  <c:v>0</c:v>
                </c:pt>
                <c:pt idx="9">
                  <c:v>0.57940000000000003</c:v>
                </c:pt>
                <c:pt idx="10">
                  <c:v>0</c:v>
                </c:pt>
                <c:pt idx="11">
                  <c:v>0.51680000000000004</c:v>
                </c:pt>
                <c:pt idx="12">
                  <c:v>0</c:v>
                </c:pt>
                <c:pt idx="13">
                  <c:v>0</c:v>
                </c:pt>
                <c:pt idx="14">
                  <c:v>0.54820000000000002</c:v>
                </c:pt>
                <c:pt idx="15">
                  <c:v>0</c:v>
                </c:pt>
                <c:pt idx="16">
                  <c:v>0.47549999999999998</c:v>
                </c:pt>
                <c:pt idx="17">
                  <c:v>0</c:v>
                </c:pt>
                <c:pt idx="18">
                  <c:v>0.49909999999999999</c:v>
                </c:pt>
                <c:pt idx="19">
                  <c:v>0</c:v>
                </c:pt>
                <c:pt idx="20">
                  <c:v>0</c:v>
                </c:pt>
                <c:pt idx="21">
                  <c:v>0.56230000000000002</c:v>
                </c:pt>
                <c:pt idx="22">
                  <c:v>0.50160000000000005</c:v>
                </c:pt>
                <c:pt idx="23">
                  <c:v>0.7883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5F-4E00-BB66-77722C9868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968680"/>
        <c:axId val="299969008"/>
      </c:lineChart>
      <c:dateAx>
        <c:axId val="299968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969008"/>
        <c:crosses val="autoZero"/>
        <c:auto val="1"/>
        <c:lblOffset val="100"/>
        <c:baseTimeUnit val="days"/>
      </c:dateAx>
      <c:valAx>
        <c:axId val="29996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968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rabeatea ([ Rabea Tea | شاي ربيع ])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98</c:v>
                </c:pt>
                <c:pt idx="1">
                  <c:v>0</c:v>
                </c:pt>
                <c:pt idx="2">
                  <c:v>82</c:v>
                </c:pt>
                <c:pt idx="3">
                  <c:v>0</c:v>
                </c:pt>
                <c:pt idx="4">
                  <c:v>110</c:v>
                </c:pt>
                <c:pt idx="5">
                  <c:v>0</c:v>
                </c:pt>
                <c:pt idx="6">
                  <c:v>0</c:v>
                </c:pt>
                <c:pt idx="7">
                  <c:v>90</c:v>
                </c:pt>
                <c:pt idx="8">
                  <c:v>0</c:v>
                </c:pt>
                <c:pt idx="9">
                  <c:v>104</c:v>
                </c:pt>
                <c:pt idx="10">
                  <c:v>0</c:v>
                </c:pt>
                <c:pt idx="11">
                  <c:v>93</c:v>
                </c:pt>
                <c:pt idx="12">
                  <c:v>0</c:v>
                </c:pt>
                <c:pt idx="13">
                  <c:v>0</c:v>
                </c:pt>
                <c:pt idx="14">
                  <c:v>99</c:v>
                </c:pt>
                <c:pt idx="15">
                  <c:v>0</c:v>
                </c:pt>
                <c:pt idx="16">
                  <c:v>86</c:v>
                </c:pt>
                <c:pt idx="17">
                  <c:v>0</c:v>
                </c:pt>
                <c:pt idx="18">
                  <c:v>90</c:v>
                </c:pt>
                <c:pt idx="19">
                  <c:v>0</c:v>
                </c:pt>
                <c:pt idx="20">
                  <c:v>0</c:v>
                </c:pt>
                <c:pt idx="21">
                  <c:v>102</c:v>
                </c:pt>
                <c:pt idx="22">
                  <c:v>91</c:v>
                </c:pt>
                <c:pt idx="23">
                  <c:v>143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95-49CC-B23B-123B77C841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883136"/>
        <c:axId val="300883464"/>
      </c:lineChart>
      <c:dateAx>
        <c:axId val="300883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883464"/>
        <c:crosses val="autoZero"/>
        <c:auto val="1"/>
        <c:lblOffset val="100"/>
        <c:baseTimeUnit val="days"/>
      </c:dateAx>
      <c:valAx>
        <c:axId val="300883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883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F412C-13D7-445C-9E37-4349093CD3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E3634E-30E6-4256-8EB2-CAE5822F45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FD94B6-9BDA-4C3D-980C-AA0995D4B9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880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42944-FDA0-491C-9323-949BCFD95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7C1BE0-EED9-4D1D-9260-A4C45FC9B0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50211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4014FD-C236-4F2E-8BC7-1B787D8AAC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EF105-B929-4304-9F5D-EB167E9D3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536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AB1364-AF51-4711-819B-7F61D94A71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345047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337217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691744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869324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45909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2979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268632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806052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9114391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541202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9558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704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rabeatea ([ Rabea Tea | </a:t>
                      </a:r>
                      <a:r>
                        <a:rPr lang="ar-AE" sz="1000"/>
                        <a:t>شاي ربيع ])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0.5479%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83052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5BAB85A-4625-4FF6-B8D3-28589CA0C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05C773-3414-43C5-AAA9-29647809F3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</a:p>
        </p:txBody>
      </p:sp>
    </p:spTree>
    <p:extLst>
      <p:ext uri="{BB962C8B-B14F-4D97-AF65-F5344CB8AC3E}">
        <p14:creationId xmlns:p14="http://schemas.microsoft.com/office/powerpoint/2010/main" val="3071987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37EBF-140D-4460-9B35-E927B5AFE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44AF39-1875-4426-98B4-2359ED4FF7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707075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849CAF-D2D7-41EC-B1FE-6FA7E67ACD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C0A15E-5070-4137-BF75-AFBD84AD4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161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8DDFF-C237-441A-A664-C7C18EDF3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C8BE96-83B7-424F-A91B-035239D4AD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58472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B1D07D-7126-40A5-B7E6-CB9A92FE82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01/01/2017 - 03/03/2017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4E5AD5-E8B1-4D86-9185-4D0186A03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065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4B950F-CD12-4DEE-9437-624074D697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026042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5121443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68751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163333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023818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77853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355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- 2017-01-24 10:30:17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عندك جمعة العيلة اليوم ؟ ربيع قدمتلك 7 أنواع مختلفة عشان ترضي جميع الأذواق #شاي_ربيع #دلال_وراحة_بال #شاي_نكهات #طبيعي#شاي_أعشاب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62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- 2017-01-23 10:58:37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مشاركة شاي ربيع مع فريق دراجي جدة الأربعاء الماضي
جدة سايكلست ..غير حياتك
مع شاي ربيع .. عدل مزاجك
#شاي_ربيع #شاي #في_كل_بيت_دراجة #جدة #جدة_سايكلست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188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- 2017-01-22 10:30:16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استمتعي بوقتك مع طفلك و ريحي بالك مع البابونج من شاي ربيع #شاي_ربيع #دلال_وراحة_بال #شاي_نكهات #طبيعي#شاي_أعشاب #بابونج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280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- 2017-01-19 12:20:34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Repost @razanmotion with @repostapp
・・・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عمل طالبتي من دورة المونتاج في أكادمية نفيسة شمس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nafisashams 
My student's work from the Video Editing course by Nafisa Shams Academy @nafisashams
By @bnan_gd for @rabeatea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162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- 2017-01-19 10:30:12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البابونج من شاي ربيع يساعد على الاسترخاء و طبيعي 100% #شاي_ربيع #دلال_وراحة_بال #شاي_نكهات #طبيعي#شاي_أعشاب #بابونج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85763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F29B39D-4414-48F8-A523-D7AB742AB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35BCE5-F311-4464-ACF0-252355BBE7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</a:p>
        </p:txBody>
      </p:sp>
    </p:spTree>
    <p:extLst>
      <p:ext uri="{BB962C8B-B14F-4D97-AF65-F5344CB8AC3E}">
        <p14:creationId xmlns:p14="http://schemas.microsoft.com/office/powerpoint/2010/main" val="9959812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D89AF0-8005-42DC-93A2-A01C15A9CB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356762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7236110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413466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8090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199857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56738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863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- 2017-01-17 10:49:16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‎عيشي الدلال واستمتعي بمذاق شاي الكركدية من ربيع.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شاي_ربيع‬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دلال_وراحة_بال‬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طبيعي‬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شاي_أعشاب‬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كركديه‬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346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- 2017-01-15 14:30:42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الكركديه من شاي ربيع له عدة فوائد سواءً كان بارداً أم ساخناً #شاي_ربيع #دلال_وراحة_بال #شاي_نكهات #طبيعي#شاي_أعشاب #كركدية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7806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- 2017-01-12 14:30:38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كافئي نفسك بالنعناع الصافي المنعش من شاي ربيع بعد كل يوم متعب من التمرين #شاي_ربيع #دلال_وراحة_بال #شاي_نكهات #طبيعي#شاي_أعشاب #نعناع_صافي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129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- 2017-01-10 14:30:06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النعناع الصافي من شاي ربيع يساعد في الشعور بالراحة والهدوء #شاي_ربيع #دلال_وراحة_بال #شاي_نكهات #طبيعي#شاي_أعشاب #نعناع_صافي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853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- 2017-01-08 14:30:53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حلي جمعتك مع صحباتك بمذاق الشاي العدني من شاي ربيع #شاي_ربيع #دلال_وراحة_بال #شاي_نكهات #طبيعي#شاي_أعشاب #الشاي_العدني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191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- 2017-01-05 14:30:35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تمتعي بالمذاق الأصيل للشاي العدني من شاي ربيع #شاي_ربيع #دلال_وراحة_بال #شاي_نكهات #طبيعي#شاي_أعشاب #الشاي_العدني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945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- 2017-01-03 14:30:33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اطلقي مواهبك واسترخي مع اليانسون من شاي ربيع #شاي_ربيع #دلال_وراحة_بال #شاي_نكهات #طبيعي#شاي_أعشاب #يانسون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25124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F1D5EB8-4E24-4290-BAA9-8FCBBB809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24241F-A3CF-4847-969B-47735FEBD4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</a:p>
        </p:txBody>
      </p:sp>
    </p:spTree>
    <p:extLst>
      <p:ext uri="{BB962C8B-B14F-4D97-AF65-F5344CB8AC3E}">
        <p14:creationId xmlns:p14="http://schemas.microsoft.com/office/powerpoint/2010/main" val="3071316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FFE627-FF1D-4F04-AFDE-757EA220C5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849315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1660113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782332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412947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54101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14910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264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rabeatea ([ Rabea Tea |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]) - 2017-01-01 14:30:31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اليانسون من شاي ربيع يساعد على تهدئة الأعصاب والتوتر #شاي_ربيع #دلال_وراحة_بال #شاي_نكهات #طبيعي#شاي_أعشاب #يانسون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01767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C9F4307-95C9-4800-A6CC-A3F2DD307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EC7BFD-66E8-429A-AEFB-10D68EB083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</a:p>
        </p:txBody>
      </p:sp>
    </p:spTree>
    <p:extLst>
      <p:ext uri="{BB962C8B-B14F-4D97-AF65-F5344CB8AC3E}">
        <p14:creationId xmlns:p14="http://schemas.microsoft.com/office/powerpoint/2010/main" val="688075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BDD5D-0C55-40D1-887B-4330D0B97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12268C-61FA-46C9-825E-0A210D1FF7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149088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022C26-64E9-4A63-846A-6441C402D0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19C756-EEDE-48A6-9EDA-B77D5279C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5465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20171011_070611</Template>
  <TotalTime>0</TotalTime>
  <Words>332</Words>
  <Application>Microsoft Office PowerPoint</Application>
  <PresentationFormat>On-screen Show (4:3)</PresentationFormat>
  <Paragraphs>121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Lato</vt:lpstr>
      <vt:lpstr>Arial</vt:lpstr>
      <vt:lpstr>Calibri</vt:lpstr>
      <vt:lpstr>quintly_template</vt:lpstr>
      <vt:lpstr>Overview</vt:lpstr>
      <vt:lpstr>Instagram Followers Total</vt:lpstr>
      <vt:lpstr>Instagram Key Metrics Table</vt:lpstr>
      <vt:lpstr>Instagram Followers Change Rate</vt:lpstr>
      <vt:lpstr>Instagram Interaction Rate</vt:lpstr>
      <vt:lpstr>Instagram Posts Table - 1 of 3</vt:lpstr>
      <vt:lpstr>Instagram Posts Table - 2 of 3</vt:lpstr>
      <vt:lpstr>Instagram Posts Table - 3 of 3</vt:lpstr>
      <vt:lpstr>Instagram Average Interactions Per Post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2017-10-11T07:06:11Z</dcterms:created>
  <dcterms:modified xsi:type="dcterms:W3CDTF">2017-10-11T07:06:32Z</dcterms:modified>
</cp:coreProperties>
</file>