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6.1668575455907003E-2</c:v>
                </c:pt>
                <c:pt idx="5">
                  <c:v>3.5236081747710001E-2</c:v>
                </c:pt>
                <c:pt idx="6">
                  <c:v>0.16737876051622999</c:v>
                </c:pt>
                <c:pt idx="7">
                  <c:v>0</c:v>
                </c:pt>
                <c:pt idx="8">
                  <c:v>0</c:v>
                </c:pt>
                <c:pt idx="9">
                  <c:v>2.2025461433417E-2</c:v>
                </c:pt>
                <c:pt idx="10">
                  <c:v>0.14096295317387</c:v>
                </c:pt>
                <c:pt idx="11">
                  <c:v>5.7263677209056001E-2</c:v>
                </c:pt>
                <c:pt idx="12">
                  <c:v>1.3215859030837E-2</c:v>
                </c:pt>
                <c:pt idx="13">
                  <c:v>3.9651070578906003E-2</c:v>
                </c:pt>
                <c:pt idx="14">
                  <c:v>0</c:v>
                </c:pt>
                <c:pt idx="15">
                  <c:v>0</c:v>
                </c:pt>
                <c:pt idx="16">
                  <c:v>0.12338606618781001</c:v>
                </c:pt>
                <c:pt idx="17">
                  <c:v>4.8475233562488999E-2</c:v>
                </c:pt>
                <c:pt idx="18">
                  <c:v>4.1866819443831998E-2</c:v>
                </c:pt>
                <c:pt idx="19">
                  <c:v>1.7629688395258001E-2</c:v>
                </c:pt>
                <c:pt idx="20">
                  <c:v>2.6446863842728999E-2</c:v>
                </c:pt>
                <c:pt idx="21">
                  <c:v>0</c:v>
                </c:pt>
                <c:pt idx="22">
                  <c:v>3.0857394754243001E-2</c:v>
                </c:pt>
                <c:pt idx="23">
                  <c:v>1.7633574325515999E-2</c:v>
                </c:pt>
                <c:pt idx="24">
                  <c:v>1.1022441691283E-2</c:v>
                </c:pt>
                <c:pt idx="25">
                  <c:v>2.6458526260087E-2</c:v>
                </c:pt>
                <c:pt idx="26">
                  <c:v>0</c:v>
                </c:pt>
                <c:pt idx="27">
                  <c:v>2.2049744222966999E-2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ED-4FB1-817E-964A12E2F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94376"/>
        <c:axId val="237095032"/>
      </c:lineChart>
      <c:dateAx>
        <c:axId val="23709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95032"/>
        <c:crosses val="autoZero"/>
        <c:auto val="1"/>
        <c:lblOffset val="100"/>
        <c:baseTimeUnit val="days"/>
      </c:dateAx>
      <c:valAx>
        <c:axId val="23709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9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57B7A-6EC0-4825-9BFB-0D4B87E54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1281EE-5EE5-44E8-BB0F-CEB4A5290E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6710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7D02A-A722-4F29-B414-30822B754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39AC3-D042-4328-AF87-B5505D0F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7389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20171010_115536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2017-10-10T11:55:36Z</dcterms:created>
  <dcterms:modified xsi:type="dcterms:W3CDTF">2017-10-10T11:55:39Z</dcterms:modified>
</cp:coreProperties>
</file>