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0714-493F-B158-50655E4851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976312"/>
        <c:axId val="248469952"/>
      </c:lineChart>
      <c:catAx>
        <c:axId val="24497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69952"/>
        <c:crosses val="autoZero"/>
        <c:auto val="1"/>
        <c:lblAlgn val="ctr"/>
        <c:lblOffset val="100"/>
        <c:noMultiLvlLbl val="0"/>
      </c:catAx>
      <c:valAx>
        <c:axId val="24846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97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C9FF0-F2B6-4699-AD3D-39224F2F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108A76-4C64-4F76-9572-1137268573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62823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AAC4E-3A15-4C2B-B2BB-1C73C6676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16A51-FA73-4AD1-B797-2E3EE5B44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4223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20171010_115501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2017-10-10T11:55:02Z</dcterms:created>
  <dcterms:modified xsi:type="dcterms:W3CDTF">2017-10-10T11:55:04Z</dcterms:modified>
</cp:coreProperties>
</file>