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9F1-4C1A-9533-6B08AC2F1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06040"/>
        <c:axId val="250771488"/>
      </c:lineChart>
      <c:catAx>
        <c:axId val="24780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71488"/>
        <c:crosses val="autoZero"/>
        <c:auto val="1"/>
        <c:lblAlgn val="ctr"/>
        <c:lblOffset val="100"/>
        <c:noMultiLvlLbl val="0"/>
      </c:catAx>
      <c:valAx>
        <c:axId val="25077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0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5A8B-A3B4-46FA-AED8-5E55763AC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670CFB-A7BD-4696-B28F-2C6829FC6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47942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3088F-D503-4D08-843E-7EEA3E13D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9762-09DB-4613-ABB8-3B0749676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94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20171010_115420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2017-10-10T11:54:20Z</dcterms:created>
  <dcterms:modified xsi:type="dcterms:W3CDTF">2017-10-10T11:54:23Z</dcterms:modified>
</cp:coreProperties>
</file>