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22703</c:v>
                </c:pt>
                <c:pt idx="1">
                  <c:v>22701</c:v>
                </c:pt>
                <c:pt idx="2">
                  <c:v>22701</c:v>
                </c:pt>
                <c:pt idx="3">
                  <c:v>22701</c:v>
                </c:pt>
                <c:pt idx="4">
                  <c:v>22703</c:v>
                </c:pt>
                <c:pt idx="5">
                  <c:v>22705</c:v>
                </c:pt>
                <c:pt idx="6">
                  <c:v>22702</c:v>
                </c:pt>
                <c:pt idx="7">
                  <c:v>22701</c:v>
                </c:pt>
                <c:pt idx="8">
                  <c:v>22701</c:v>
                </c:pt>
                <c:pt idx="9">
                  <c:v>22701</c:v>
                </c:pt>
                <c:pt idx="10">
                  <c:v>22702</c:v>
                </c:pt>
                <c:pt idx="11">
                  <c:v>22702</c:v>
                </c:pt>
                <c:pt idx="12">
                  <c:v>22699</c:v>
                </c:pt>
                <c:pt idx="13">
                  <c:v>22698</c:v>
                </c:pt>
                <c:pt idx="14">
                  <c:v>22695</c:v>
                </c:pt>
                <c:pt idx="15">
                  <c:v>22694</c:v>
                </c:pt>
                <c:pt idx="16">
                  <c:v>22693</c:v>
                </c:pt>
                <c:pt idx="17">
                  <c:v>22691</c:v>
                </c:pt>
                <c:pt idx="18">
                  <c:v>22691</c:v>
                </c:pt>
                <c:pt idx="19">
                  <c:v>22688</c:v>
                </c:pt>
                <c:pt idx="20">
                  <c:v>22687</c:v>
                </c:pt>
                <c:pt idx="21">
                  <c:v>22686</c:v>
                </c:pt>
                <c:pt idx="22">
                  <c:v>22685</c:v>
                </c:pt>
                <c:pt idx="23">
                  <c:v>22683</c:v>
                </c:pt>
                <c:pt idx="24">
                  <c:v>22679</c:v>
                </c:pt>
                <c:pt idx="25">
                  <c:v>22676</c:v>
                </c:pt>
                <c:pt idx="26">
                  <c:v>22677</c:v>
                </c:pt>
                <c:pt idx="27">
                  <c:v>22675</c:v>
                </c:pt>
                <c:pt idx="28">
                  <c:v>22674</c:v>
                </c:pt>
                <c:pt idx="29">
                  <c:v>22675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7-4EDB-BD93-7A9283C96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529880"/>
        <c:axId val="168526928"/>
      </c:lineChart>
      <c:dateAx>
        <c:axId val="16852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26928"/>
        <c:crosses val="autoZero"/>
        <c:auto val="1"/>
        <c:lblOffset val="100"/>
        <c:baseTimeUnit val="days"/>
      </c:dateAx>
      <c:valAx>
        <c:axId val="16852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2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6762-5D35-424C-83EE-6AC355E4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28E05-77EB-462D-BCE0-9EBD51F8CA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8679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D79E7-DE80-4290-92BD-771958E3E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322EE-3C25-4FED-96ED-E15543342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76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20171010_115130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2017-10-10T11:51:30Z</dcterms:created>
  <dcterms:modified xsi:type="dcterms:W3CDTF">2017-10-10T11:51:33Z</dcterms:modified>
</cp:coreProperties>
</file>