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791-4550-8A3B-31A3A28FA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33088"/>
        <c:axId val="245529480"/>
      </c:lineChart>
      <c:catAx>
        <c:axId val="24553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29480"/>
        <c:crosses val="autoZero"/>
        <c:auto val="1"/>
        <c:lblAlgn val="ctr"/>
        <c:lblOffset val="100"/>
        <c:noMultiLvlLbl val="0"/>
      </c:catAx>
      <c:valAx>
        <c:axId val="24552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FAAD4-4E1B-4DA4-A702-2964AAA7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0D31C-0565-45FF-BD4F-C70B68A7D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28734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00D77-EC6A-4318-853E-0462F4623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FBA08-D2B4-4442-AD42-39EC7DB1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1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20171010_115102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2017-10-10T11:51:02Z</dcterms:created>
  <dcterms:modified xsi:type="dcterms:W3CDTF">2017-10-10T11:51:05Z</dcterms:modified>
</cp:coreProperties>
</file>