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F571-4587-A306-37A5DD06D9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1808224"/>
        <c:axId val="245892088"/>
      </c:lineChart>
      <c:catAx>
        <c:axId val="241808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892088"/>
        <c:crosses val="autoZero"/>
        <c:auto val="1"/>
        <c:lblAlgn val="ctr"/>
        <c:lblOffset val="100"/>
        <c:noMultiLvlLbl val="0"/>
      </c:catAx>
      <c:valAx>
        <c:axId val="245892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808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A5F183-CD88-44D4-85C9-70DF0E1B0E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890F172-4F8F-4C3D-98C3-91CB46523EF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9007718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019EA3-50F3-4FDC-8DFB-1DBD6B4A0E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578840-3D5C-4CF2-8DF1-4B1BB1E3BD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376249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20171010_115038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Facebook Fans Total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2017-10-10T11:50:39Z</dcterms:created>
  <dcterms:modified xsi:type="dcterms:W3CDTF">2017-10-10T11:50:42Z</dcterms:modified>
</cp:coreProperties>
</file>