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FA2A-4C4F-8D24-C0C8EB44F4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618608"/>
        <c:axId val="238615328"/>
      </c:lineChart>
      <c:catAx>
        <c:axId val="23861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615328"/>
        <c:crosses val="autoZero"/>
        <c:auto val="1"/>
        <c:lblAlgn val="ctr"/>
        <c:lblOffset val="100"/>
        <c:noMultiLvlLbl val="0"/>
      </c:catAx>
      <c:valAx>
        <c:axId val="238615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618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6D90A-3429-4D86-B388-6A806B44C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D2BBDE-DDBB-4635-85AF-7187C1F385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526343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B7F8F7-C078-48F1-A21B-18FAA99DB5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C2F4D-9C87-48C6-9243-AA2A66F63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3416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20171010_114913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2017-10-10T11:49:14Z</dcterms:created>
  <dcterms:modified xsi:type="dcterms:W3CDTF">2017-10-10T11:49:16Z</dcterms:modified>
</cp:coreProperties>
</file>