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024-410A-977D-56035AD41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166280"/>
        <c:axId val="252164312"/>
      </c:lineChart>
      <c:catAx>
        <c:axId val="25216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64312"/>
        <c:crosses val="autoZero"/>
        <c:auto val="1"/>
        <c:lblAlgn val="ctr"/>
        <c:lblOffset val="100"/>
        <c:noMultiLvlLbl val="0"/>
      </c:catAx>
      <c:valAx>
        <c:axId val="25216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6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260F8-DAA5-405D-9695-CCA823DE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FC48BF-E50A-444C-8EFE-504ECB232B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57685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1288F-2EF8-4B56-9DF2-9B73A2BC0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AAC88-FDAB-4F93-BDA5-96F1E857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150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20171010_114848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2017-10-10T11:48:49Z</dcterms:created>
  <dcterms:modified xsi:type="dcterms:W3CDTF">2017-10-10T11:48:51Z</dcterms:modified>
</cp:coreProperties>
</file>