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E7AF15-C576-43EC-93E1-94C588F86C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55579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17197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0172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74079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1342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8470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91737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8939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5122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96712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7950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99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Petronas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7043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FB9D92A-2302-4AFD-8F63-F687C45D4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09D4D-43A7-43FF-976C-8F2440005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44506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20171010_114441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2017-10-10T11:44:42Z</dcterms:created>
  <dcterms:modified xsi:type="dcterms:W3CDTF">2017-10-10T11:44:46Z</dcterms:modified>
</cp:coreProperties>
</file>