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0.11889321227843</c:v>
                </c:pt>
                <c:pt idx="5">
                  <c:v>6.4759848893685995E-2</c:v>
                </c:pt>
                <c:pt idx="6">
                  <c:v>0.18313045351717999</c:v>
                </c:pt>
                <c:pt idx="7">
                  <c:v>0</c:v>
                </c:pt>
                <c:pt idx="8">
                  <c:v>0</c:v>
                </c:pt>
                <c:pt idx="9">
                  <c:v>5.3850296176629002E-2</c:v>
                </c:pt>
                <c:pt idx="10">
                  <c:v>7.5414781297133998E-2</c:v>
                </c:pt>
                <c:pt idx="11">
                  <c:v>7.5431034482758993E-2</c:v>
                </c:pt>
                <c:pt idx="12">
                  <c:v>5.3896733857928002E-2</c:v>
                </c:pt>
                <c:pt idx="13">
                  <c:v>6.4703979294727001E-2</c:v>
                </c:pt>
                <c:pt idx="14">
                  <c:v>0</c:v>
                </c:pt>
                <c:pt idx="15">
                  <c:v>0</c:v>
                </c:pt>
                <c:pt idx="16">
                  <c:v>4.3168573278652998E-2</c:v>
                </c:pt>
                <c:pt idx="17">
                  <c:v>8.6318515321536005E-2</c:v>
                </c:pt>
                <c:pt idx="18">
                  <c:v>4.315460135937E-2</c:v>
                </c:pt>
                <c:pt idx="19">
                  <c:v>7.5536851192402998E-2</c:v>
                </c:pt>
                <c:pt idx="20">
                  <c:v>5.9343979283556003E-2</c:v>
                </c:pt>
                <c:pt idx="21">
                  <c:v>0</c:v>
                </c:pt>
                <c:pt idx="22">
                  <c:v>3.2397408207342999E-2</c:v>
                </c:pt>
                <c:pt idx="23">
                  <c:v>3.2404406999352001E-2</c:v>
                </c:pt>
                <c:pt idx="24">
                  <c:v>0.11885467314964999</c:v>
                </c:pt>
                <c:pt idx="25">
                  <c:v>5.4048211004216001E-2</c:v>
                </c:pt>
                <c:pt idx="26">
                  <c:v>0</c:v>
                </c:pt>
                <c:pt idx="27">
                  <c:v>6.4885908943440998E-2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16-4508-A8DA-98DE8268E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90728"/>
        <c:axId val="234382336"/>
      </c:lineChart>
      <c:dateAx>
        <c:axId val="23609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82336"/>
        <c:crosses val="autoZero"/>
        <c:auto val="1"/>
        <c:lblOffset val="100"/>
        <c:baseTimeUnit val="days"/>
      </c:dateAx>
      <c:valAx>
        <c:axId val="23438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9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FD09-8770-4535-8AE5-A71C9C73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88EE66-82A9-4EE7-838A-BE12BA765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7731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C7520-82DD-4A16-BECF-C45598784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32137-BBCF-4FA7-A0D9-EB93C88B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05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20171010_112103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2017-10-10T11:21:04Z</dcterms:created>
  <dcterms:modified xsi:type="dcterms:W3CDTF">2017-10-10T11:21:07Z</dcterms:modified>
</cp:coreProperties>
</file>