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Sheet1!$B$2:$B$31</c:f>
            </c:numRef>
          </c:val>
          <c:smooth val="0"/>
          <c:extLst>
            <c:ext xmlns:c16="http://schemas.microsoft.com/office/drawing/2014/chart" uri="{C3380CC4-5D6E-409C-BE32-E72D297353CC}">
              <c16:uniqueId val="{00000000-BF27-4D5E-B391-4B98FDBE42B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5225640"/>
        <c:axId val="245224000"/>
      </c:lineChart>
      <c:catAx>
        <c:axId val="2452256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5224000"/>
        <c:crosses val="autoZero"/>
        <c:auto val="1"/>
        <c:lblAlgn val="ctr"/>
        <c:lblOffset val="100"/>
        <c:noMultiLvlLbl val="0"/>
      </c:catAx>
      <c:valAx>
        <c:axId val="2452240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52256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10/10/2017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10/10/2017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10/10/2017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150B8B-1672-4BA6-95D0-147C674608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0D05405-6ED1-4DFF-96DD-F6613260B43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28496036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AC2B846-1214-460D-B25D-413ECB54A20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398354-E0F2-400B-B9B0-BF670A6E6A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816160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20171010_112040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Twitter Interaction Rate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Interaction Rate</dc:title>
  <dc:creator>Administrator</dc:creator>
  <cp:lastModifiedBy>Administrator</cp:lastModifiedBy>
  <cp:revision>1</cp:revision>
  <dcterms:created xsi:type="dcterms:W3CDTF">2017-10-10T11:20:41Z</dcterms:created>
  <dcterms:modified xsi:type="dcterms:W3CDTF">2017-10-10T11:20:44Z</dcterms:modified>
</cp:coreProperties>
</file>