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9216</c:v>
                </c:pt>
                <c:pt idx="1">
                  <c:v>9238</c:v>
                </c:pt>
                <c:pt idx="2">
                  <c:v>9242</c:v>
                </c:pt>
                <c:pt idx="3">
                  <c:v>9253</c:v>
                </c:pt>
                <c:pt idx="4">
                  <c:v>9252</c:v>
                </c:pt>
                <c:pt idx="5">
                  <c:v>9278</c:v>
                </c:pt>
                <c:pt idx="6">
                  <c:v>9288</c:v>
                </c:pt>
                <c:pt idx="7">
                  <c:v>9287</c:v>
                </c:pt>
                <c:pt idx="8">
                  <c:v>9287</c:v>
                </c:pt>
                <c:pt idx="9">
                  <c:v>9283</c:v>
                </c:pt>
                <c:pt idx="10">
                  <c:v>9282</c:v>
                </c:pt>
                <c:pt idx="11">
                  <c:v>9279</c:v>
                </c:pt>
                <c:pt idx="12">
                  <c:v>9275</c:v>
                </c:pt>
                <c:pt idx="13">
                  <c:v>9271</c:v>
                </c:pt>
                <c:pt idx="14">
                  <c:v>9267</c:v>
                </c:pt>
                <c:pt idx="15">
                  <c:v>9266</c:v>
                </c:pt>
                <c:pt idx="16">
                  <c:v>9266</c:v>
                </c:pt>
                <c:pt idx="17">
                  <c:v>9271</c:v>
                </c:pt>
                <c:pt idx="18">
                  <c:v>9268</c:v>
                </c:pt>
                <c:pt idx="19">
                  <c:v>9267</c:v>
                </c:pt>
                <c:pt idx="20">
                  <c:v>9269</c:v>
                </c:pt>
                <c:pt idx="21">
                  <c:v>9262</c:v>
                </c:pt>
                <c:pt idx="22">
                  <c:v>9259</c:v>
                </c:pt>
                <c:pt idx="23">
                  <c:v>9257</c:v>
                </c:pt>
                <c:pt idx="24">
                  <c:v>9253</c:v>
                </c:pt>
                <c:pt idx="25">
                  <c:v>9250</c:v>
                </c:pt>
                <c:pt idx="26">
                  <c:v>9250</c:v>
                </c:pt>
                <c:pt idx="27">
                  <c:v>9245</c:v>
                </c:pt>
                <c:pt idx="28">
                  <c:v>9247</c:v>
                </c:pt>
                <c:pt idx="29">
                  <c:v>9246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66-46C8-B72F-840AF8664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134992"/>
        <c:axId val="238233272"/>
      </c:lineChart>
      <c:dateAx>
        <c:axId val="16313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3272"/>
        <c:crosses val="autoZero"/>
        <c:auto val="1"/>
        <c:lblOffset val="100"/>
        <c:baseTimeUnit val="days"/>
      </c:dateAx>
      <c:valAx>
        <c:axId val="23823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3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452DF-3472-433A-9A56-BBB5B4AC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71D2D-DA76-4F45-9019-5A77D45764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3759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37C92-D22A-45D0-9706-8A880E3B4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EA63C-9C39-4107-8A7A-7EC6B889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16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20171010_110448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2017-10-10T11:04:49Z</dcterms:created>
  <dcterms:modified xsi:type="dcterms:W3CDTF">2017-10-10T11:04:51Z</dcterms:modified>
</cp:coreProperties>
</file>