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5CD9-48DE-8609-5BC817393F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662448"/>
        <c:axId val="240659168"/>
      </c:lineChart>
      <c:catAx>
        <c:axId val="24066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59168"/>
        <c:crosses val="autoZero"/>
        <c:auto val="1"/>
        <c:lblAlgn val="ctr"/>
        <c:lblOffset val="100"/>
        <c:noMultiLvlLbl val="0"/>
      </c:catAx>
      <c:valAx>
        <c:axId val="24065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6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3D4F0-90E5-4EC3-BF80-9F325DD28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9F9EB6-A478-4908-9B1C-D5AA2924A1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82394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795AA-0C95-425E-86ED-D30C410EC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44CB3-9C7A-46A2-B3BD-684F56947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1287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20171010_105923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2017-10-10T10:59:24Z</dcterms:created>
  <dcterms:modified xsi:type="dcterms:W3CDTF">2017-10-10T10:59:27Z</dcterms:modified>
</cp:coreProperties>
</file>