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FB5E1-E045-4D6B-86D4-B9D84CE28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07770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51745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190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379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6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23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757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060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64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876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186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293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89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043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325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3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518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E89DF0-EDC2-4BBA-8DF4-81353700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A2102-BBC0-41A7-909D-1F3BAB5C7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12276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20171010_105554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2017-10-10T10:55:55Z</dcterms:created>
  <dcterms:modified xsi:type="dcterms:W3CDTF">2017-10-10T10:56:00Z</dcterms:modified>
</cp:coreProperties>
</file>