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0FF83-2DE9-4D72-8380-758C04851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46478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07773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328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67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51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613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28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732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152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088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039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8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79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467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507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7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568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AC80CE7-77FF-46BA-8992-91C6DD647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F04A6-F112-40E7-A079-FA78DA270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25328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20171010_105537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2017-10-10T10:55:38Z</dcterms:created>
  <dcterms:modified xsi:type="dcterms:W3CDTF">2017-10-10T10:55:44Z</dcterms:modified>
</cp:coreProperties>
</file>