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63A8E-B4B9-476A-8127-AB511F78D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62015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2472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563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1965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16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83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74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940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3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52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299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862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47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7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246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4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580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7009AF5-C3CF-4F2E-94D7-5F727DCD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12C2B-8112-48EA-9F17-93A4E9474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5563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20171010_104911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2017-10-10T10:50:40Z</dcterms:created>
  <dcterms:modified xsi:type="dcterms:W3CDTF">2017-10-10T10:50:46Z</dcterms:modified>
</cp:coreProperties>
</file>