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0E16BED-174D-4915-B7F8-8AEE0B5529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1782124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195900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889464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298276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791505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985676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2328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635241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65392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6326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27256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427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Petronas 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891184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F298921-C4DC-411A-8363-75EAE41360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67D15C-C379-4272-A3FB-E420AF5A3A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66868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20171010_104527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Arial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2017-10-10T10:45:27Z</dcterms:created>
  <dcterms:modified xsi:type="dcterms:W3CDTF">2017-10-10T10:45:32Z</dcterms:modified>
</cp:coreProperties>
</file>