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01163A-A8B6-45EA-87DD-FC52A59623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6887861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72364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7499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474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4587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4673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4606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3003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5720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8320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0080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4325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2612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8013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5430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411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@PetronasKSA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73310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38D3099-E874-4180-97AA-1F6AE2854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87C48-BD8C-4B75-83F1-E5C0D7381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2253621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20171008_183226</Template>
  <TotalTime>0</TotalTime>
  <Words>54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2017-10-08T18:32:27Z</dcterms:created>
  <dcterms:modified xsi:type="dcterms:W3CDTF">2017-10-08T18:32:33Z</dcterms:modified>
</cp:coreProperties>
</file>