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DE0354-007E-44F7-A64D-6D4F74345A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0668663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583473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072978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17170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2506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532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77152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89185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52434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75476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4410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59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petronasksa (Petronas KSA)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1772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1CE9176-D4C2-494F-936B-9573BA599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20E52-A9A4-4BC0-AF93-D9B137AAF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5055393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20171008_182829</Template>
  <TotalTime>0</TotalTime>
  <Words>35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2017-10-08T18:28:29Z</dcterms:created>
  <dcterms:modified xsi:type="dcterms:W3CDTF">2017-10-08T18:28:34Z</dcterms:modified>
</cp:coreProperties>
</file>