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petronasksa (Petronas KSA)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5.9394409937888</c:v>
                </c:pt>
                <c:pt idx="1">
                  <c:v>5.3830227743270997</c:v>
                </c:pt>
                <c:pt idx="2">
                  <c:v>5.9449866903283004</c:v>
                </c:pt>
                <c:pt idx="3">
                  <c:v>5.6245686680468996</c:v>
                </c:pt>
                <c:pt idx="5">
                  <c:v>4.8136645962733002</c:v>
                </c:pt>
                <c:pt idx="6">
                  <c:v>6.0780834072759999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DE-4261-A2CD-76E569BAE1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3048976"/>
        <c:axId val="239655472"/>
      </c:barChart>
      <c:catAx>
        <c:axId val="243048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655472"/>
        <c:crosses val="autoZero"/>
        <c:auto val="1"/>
        <c:lblAlgn val="ctr"/>
        <c:lblOffset val="100"/>
        <c:noMultiLvlLbl val="0"/>
      </c:catAx>
      <c:valAx>
        <c:axId val="239655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048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9FDC6-C826-4681-B1BF-CE2B6E11D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12B204-65EB-424A-96D1-FE85A83B1F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3878105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4AB101-8448-42DF-BD1C-001945C7D8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5F4655-F256-4E80-8B1F-558F707C1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6581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20171008_182231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 By Weekday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Weekday</dc:title>
  <dc:creator>Administrator</dc:creator>
  <cp:lastModifiedBy>Administrator</cp:lastModifiedBy>
  <cp:revision>1</cp:revision>
  <dcterms:created xsi:type="dcterms:W3CDTF">2017-10-08T18:22:32Z</dcterms:created>
  <dcterms:modified xsi:type="dcterms:W3CDTF">2017-10-08T18:22:35Z</dcterms:modified>
</cp:coreProperties>
</file>