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9F4"/>
    <a:srgbClr val="C0C0C0"/>
    <a:srgbClr val="5F5F5F"/>
    <a:srgbClr val="00AE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6405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multiLvlStrRef>
              <c:f>Sheet1!$A$2:$A$8</c:f>
            </c:multiLvlStrRef>
          </c:cat>
          <c:val>
            <c:numRef>
              <c:f>Sheet1!$B$2:$B$8</c:f>
            </c:numRef>
          </c:val>
          <c:extLst>
            <c:ext xmlns:c16="http://schemas.microsoft.com/office/drawing/2014/chart" uri="{C3380CC4-5D6E-409C-BE32-E72D297353CC}">
              <c16:uniqueId val="{00000000-6C37-48F0-8448-33529569804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44968832"/>
        <c:axId val="244967848"/>
      </c:barChart>
      <c:catAx>
        <c:axId val="24496883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4967848"/>
        <c:crosses val="autoZero"/>
        <c:auto val="1"/>
        <c:lblAlgn val="ctr"/>
        <c:lblOffset val="100"/>
        <c:noMultiLvlLbl val="0"/>
      </c:catAx>
      <c:valAx>
        <c:axId val="24496784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496883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465172" y="1410762"/>
            <a:ext cx="3183556" cy="495797"/>
          </a:xfrm>
        </p:spPr>
        <p:txBody>
          <a:bodyPr anchor="b"/>
          <a:lstStyle>
            <a:lvl1pPr algn="l">
              <a:defRPr b="1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Page Name"/>
          <p:cNvSpPr>
            <a:spLocks noGrp="1"/>
          </p:cNvSpPr>
          <p:nvPr>
            <p:ph type="subTitle" idx="1" hasCustomPrompt="1"/>
          </p:nvPr>
        </p:nvSpPr>
        <p:spPr>
          <a:xfrm>
            <a:off x="465172" y="1945059"/>
            <a:ext cx="3183556" cy="422756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Page Name</a:t>
            </a:r>
          </a:p>
        </p:txBody>
      </p:sp>
      <p:sp>
        <p:nvSpPr>
          <p:cNvPr id="5" name="Shape 4"/>
          <p:cNvSpPr/>
          <p:nvPr userDrawn="1"/>
        </p:nvSpPr>
        <p:spPr>
          <a:xfrm>
            <a:off x="4115498" y="0"/>
            <a:ext cx="5028502" cy="6858000"/>
          </a:xfrm>
          <a:prstGeom prst="rect">
            <a:avLst/>
          </a:prstGeom>
          <a:solidFill>
            <a:srgbClr val="00A9F4"/>
          </a:solidFill>
          <a:ln w="25400">
            <a:noFill/>
            <a:miter lim="400000"/>
          </a:ln>
          <a:effectLst/>
        </p:spPr>
        <p:txBody>
          <a:bodyPr lIns="0" tIns="0" rIns="0" bIns="0" anchor="ctr"/>
          <a:lstStyle/>
          <a:p>
            <a:pPr lvl="0"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4000" dirty="0">
              <a:latin typeface="Lato"/>
            </a:endParaRP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115498" y="0"/>
            <a:ext cx="0" cy="6858000"/>
          </a:xfrm>
          <a:prstGeom prst="line">
            <a:avLst/>
          </a:prstGeom>
          <a:ln w="76200">
            <a:solidFill>
              <a:srgbClr val="EB904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2268" y="1239583"/>
            <a:ext cx="4094962" cy="666976"/>
          </a:xfrm>
          <a:prstGeom prst="rect">
            <a:avLst/>
          </a:prstGeom>
        </p:spPr>
      </p:pic>
      <p:sp>
        <p:nvSpPr>
          <p:cNvPr id="6" name="DD/MM/YY – DD/MM/YY"/>
          <p:cNvSpPr>
            <a:spLocks noGrp="1"/>
          </p:cNvSpPr>
          <p:nvPr>
            <p:ph type="body" sz="quarter" idx="10" hasCustomPrompt="1"/>
          </p:nvPr>
        </p:nvSpPr>
        <p:spPr>
          <a:xfrm>
            <a:off x="465172" y="2406315"/>
            <a:ext cx="3182937" cy="577850"/>
          </a:xfrm>
        </p:spPr>
        <p:txBody>
          <a:bodyPr>
            <a:noAutofit/>
          </a:bodyPr>
          <a:lstStyle>
            <a:lvl1pPr marL="0" indent="0">
              <a:buNone/>
              <a:defRPr sz="1500" b="0">
                <a:solidFill>
                  <a:srgbClr val="C0C0C0"/>
                </a:solidFill>
              </a:defRPr>
            </a:lvl1pPr>
            <a:lvl2pPr marL="342900" indent="0">
              <a:buNone/>
              <a:defRPr sz="1500" b="0">
                <a:solidFill>
                  <a:srgbClr val="C0C0C0"/>
                </a:solidFill>
              </a:defRPr>
            </a:lvl2pPr>
            <a:lvl3pPr marL="685800" indent="0">
              <a:buNone/>
              <a:defRPr sz="1500" b="0">
                <a:solidFill>
                  <a:srgbClr val="C0C0C0"/>
                </a:solidFill>
              </a:defRPr>
            </a:lvl3pPr>
            <a:lvl4pPr marL="1028700" indent="0">
              <a:buNone/>
              <a:defRPr sz="1500" b="0">
                <a:solidFill>
                  <a:srgbClr val="C0C0C0"/>
                </a:solidFill>
              </a:defRPr>
            </a:lvl4pPr>
            <a:lvl5pPr marL="1371600" indent="0">
              <a:buNone/>
              <a:defRPr sz="1500" b="0">
                <a:solidFill>
                  <a:srgbClr val="C0C0C0"/>
                </a:solidFill>
              </a:defRPr>
            </a:lvl5pPr>
          </a:lstStyle>
          <a:p>
            <a:pPr lvl="0"/>
            <a:r>
              <a:rPr lang="en-US" dirty="0"/>
              <a:t>DD/MM/YY – DD/MM/YY</a:t>
            </a:r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468582"/>
            <a:ext cx="8229600" cy="47019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chart</a:t>
            </a:r>
            <a:endParaRPr lang="de-DE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table"/>
          <p:cNvSpPr>
            <a:spLocks noGrp="1"/>
          </p:cNvSpPr>
          <p:nvPr>
            <p:ph type="tbl" sz="quarter" idx="13"/>
          </p:nvPr>
        </p:nvSpPr>
        <p:spPr>
          <a:xfrm>
            <a:off x="457200" y="1468582"/>
            <a:ext cx="8229600" cy="47036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table</a:t>
            </a:r>
            <a:endParaRPr lang="de-DE"/>
          </a:p>
        </p:txBody>
      </p:sp>
      <p:sp>
        <p:nvSpPr>
          <p:cNvPr id="10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1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10/8/2017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10/8/2017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10/8/2017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10/8/2017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10/8/2017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10/8/2017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10/8/2017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10/8/2017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10/8/2017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10/8/2017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Lato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Lato" charset="0"/>
          <a:ea typeface="Lato" charset="0"/>
          <a:cs typeface="Lato" charset="0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Lato" charset="0"/>
          <a:ea typeface="Lato" charset="0"/>
          <a:cs typeface="Lato" charset="0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81871C-DC27-49C7-875C-8C2DF76944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 Rate By Weekday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E5144D0-B692-4361-9E0F-CE04D95F9D20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077965222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58E0ABB-F0EF-4229-8E10-A780AB67B56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08/01/2017 - 09/30/2017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2F1A273-6230-4E37-A969-DE5E71ACEC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55762496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export" id="{730E3BEE-88AA-A542-BD47-7B51DEEE3DC3}" vid="{CDEABCA8-611C-994A-B836-CFA7112ECC7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20171008_181126</Template>
  <TotalTime>0</TotalTime>
  <Words>12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Lato</vt:lpstr>
      <vt:lpstr>Arial</vt:lpstr>
      <vt:lpstr>quintly_template</vt:lpstr>
      <vt:lpstr>Instagram Interaction Rate By Weekday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Interaction Rate By Weekday</dc:title>
  <dc:creator>Administrator</dc:creator>
  <cp:lastModifiedBy>Administrator</cp:lastModifiedBy>
  <cp:revision>1</cp:revision>
  <dcterms:created xsi:type="dcterms:W3CDTF">2017-10-08T18:11:26Z</dcterms:created>
  <dcterms:modified xsi:type="dcterms:W3CDTF">2017-10-08T18:11:29Z</dcterms:modified>
</cp:coreProperties>
</file>