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0.48715027529670002</c:v>
                </c:pt>
                <c:pt idx="1">
                  <c:v>0.45795746109504998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95-49C0-A7B9-74DF92155F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8095152"/>
        <c:axId val="248091544"/>
      </c:barChart>
      <c:catAx>
        <c:axId val="248095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091544"/>
        <c:crosses val="autoZero"/>
        <c:auto val="1"/>
        <c:lblAlgn val="ctr"/>
        <c:lblOffset val="100"/>
        <c:noMultiLvlLbl val="0"/>
      </c:catAx>
      <c:valAx>
        <c:axId val="24809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09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D4F0-7612-427B-B7EC-56ADC5EAB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CDFCA7-E825-48F4-8DC4-DAA745EC8D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50993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4A268-B766-4189-9063-C5D5DFD5F3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6CED8-661C-45A0-82F5-20A936102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8706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20171008_180928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</dc:title>
  <dc:creator>Administrator</dc:creator>
  <cp:lastModifiedBy>Administrator</cp:lastModifiedBy>
  <cp:revision>1</cp:revision>
  <dcterms:created xsi:type="dcterms:W3CDTF">2017-10-08T18:09:28Z</dcterms:created>
  <dcterms:modified xsi:type="dcterms:W3CDTF">2017-10-08T18:09:31Z</dcterms:modified>
</cp:coreProperties>
</file>