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  <c:pt idx="31">
                  <c:v>42979</c:v>
                </c:pt>
                <c:pt idx="32">
                  <c:v>42980</c:v>
                </c:pt>
                <c:pt idx="33">
                  <c:v>42981</c:v>
                </c:pt>
                <c:pt idx="34">
                  <c:v>42982</c:v>
                </c:pt>
                <c:pt idx="35">
                  <c:v>42983</c:v>
                </c:pt>
                <c:pt idx="36">
                  <c:v>42984</c:v>
                </c:pt>
                <c:pt idx="37">
                  <c:v>42985</c:v>
                </c:pt>
                <c:pt idx="38">
                  <c:v>42986</c:v>
                </c:pt>
                <c:pt idx="39">
                  <c:v>42987</c:v>
                </c:pt>
                <c:pt idx="40">
                  <c:v>42988</c:v>
                </c:pt>
                <c:pt idx="41">
                  <c:v>42989</c:v>
                </c:pt>
                <c:pt idx="42">
                  <c:v>42990</c:v>
                </c:pt>
                <c:pt idx="43">
                  <c:v>42991</c:v>
                </c:pt>
                <c:pt idx="44">
                  <c:v>42992</c:v>
                </c:pt>
                <c:pt idx="45">
                  <c:v>42993</c:v>
                </c:pt>
                <c:pt idx="46">
                  <c:v>42994</c:v>
                </c:pt>
                <c:pt idx="47">
                  <c:v>42995</c:v>
                </c:pt>
                <c:pt idx="48">
                  <c:v>42996</c:v>
                </c:pt>
                <c:pt idx="49">
                  <c:v>42997</c:v>
                </c:pt>
                <c:pt idx="50">
                  <c:v>42998</c:v>
                </c:pt>
                <c:pt idx="51">
                  <c:v>42999</c:v>
                </c:pt>
                <c:pt idx="52">
                  <c:v>43000</c:v>
                </c:pt>
                <c:pt idx="53">
                  <c:v>43001</c:v>
                </c:pt>
                <c:pt idx="54">
                  <c:v>43002</c:v>
                </c:pt>
                <c:pt idx="55">
                  <c:v>43003</c:v>
                </c:pt>
                <c:pt idx="56">
                  <c:v>43004</c:v>
                </c:pt>
                <c:pt idx="57">
                  <c:v>43005</c:v>
                </c:pt>
                <c:pt idx="58">
                  <c:v>43006</c:v>
                </c:pt>
                <c:pt idx="59">
                  <c:v>43007</c:v>
                </c:pt>
                <c:pt idx="60">
                  <c:v>43008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14290</c:v>
                </c:pt>
                <c:pt idx="1">
                  <c:v>14292</c:v>
                </c:pt>
                <c:pt idx="2">
                  <c:v>14287</c:v>
                </c:pt>
                <c:pt idx="3">
                  <c:v>14289</c:v>
                </c:pt>
                <c:pt idx="4">
                  <c:v>14285</c:v>
                </c:pt>
                <c:pt idx="5">
                  <c:v>14283</c:v>
                </c:pt>
                <c:pt idx="6">
                  <c:v>14286</c:v>
                </c:pt>
                <c:pt idx="7">
                  <c:v>14285</c:v>
                </c:pt>
                <c:pt idx="8">
                  <c:v>14272</c:v>
                </c:pt>
                <c:pt idx="9">
                  <c:v>14274</c:v>
                </c:pt>
                <c:pt idx="10">
                  <c:v>14277</c:v>
                </c:pt>
                <c:pt idx="11">
                  <c:v>14275</c:v>
                </c:pt>
                <c:pt idx="12">
                  <c:v>14266</c:v>
                </c:pt>
                <c:pt idx="13">
                  <c:v>14259</c:v>
                </c:pt>
                <c:pt idx="14">
                  <c:v>14261</c:v>
                </c:pt>
                <c:pt idx="15">
                  <c:v>14261</c:v>
                </c:pt>
                <c:pt idx="16">
                  <c:v>14260</c:v>
                </c:pt>
                <c:pt idx="17">
                  <c:v>14259</c:v>
                </c:pt>
                <c:pt idx="18">
                  <c:v>14263</c:v>
                </c:pt>
                <c:pt idx="19">
                  <c:v>14260</c:v>
                </c:pt>
                <c:pt idx="20">
                  <c:v>14266</c:v>
                </c:pt>
                <c:pt idx="21">
                  <c:v>14270</c:v>
                </c:pt>
                <c:pt idx="22">
                  <c:v>14276</c:v>
                </c:pt>
                <c:pt idx="23">
                  <c:v>14274</c:v>
                </c:pt>
                <c:pt idx="24">
                  <c:v>14269</c:v>
                </c:pt>
                <c:pt idx="25">
                  <c:v>14281</c:v>
                </c:pt>
                <c:pt idx="26">
                  <c:v>14288</c:v>
                </c:pt>
                <c:pt idx="27">
                  <c:v>14288</c:v>
                </c:pt>
                <c:pt idx="28">
                  <c:v>14286</c:v>
                </c:pt>
                <c:pt idx="29">
                  <c:v>14284</c:v>
                </c:pt>
                <c:pt idx="30">
                  <c:v>14290</c:v>
                </c:pt>
                <c:pt idx="31">
                  <c:v>14295</c:v>
                </c:pt>
                <c:pt idx="32">
                  <c:v>14292</c:v>
                </c:pt>
                <c:pt idx="33">
                  <c:v>14288</c:v>
                </c:pt>
                <c:pt idx="34">
                  <c:v>14285</c:v>
                </c:pt>
                <c:pt idx="35">
                  <c:v>14290</c:v>
                </c:pt>
                <c:pt idx="36">
                  <c:v>14292</c:v>
                </c:pt>
                <c:pt idx="37">
                  <c:v>14293</c:v>
                </c:pt>
                <c:pt idx="38">
                  <c:v>14291</c:v>
                </c:pt>
                <c:pt idx="39">
                  <c:v>14287</c:v>
                </c:pt>
                <c:pt idx="40">
                  <c:v>14284</c:v>
                </c:pt>
                <c:pt idx="41">
                  <c:v>14291</c:v>
                </c:pt>
                <c:pt idx="42">
                  <c:v>14308</c:v>
                </c:pt>
                <c:pt idx="43">
                  <c:v>14310</c:v>
                </c:pt>
                <c:pt idx="44">
                  <c:v>14305</c:v>
                </c:pt>
                <c:pt idx="45">
                  <c:v>14312</c:v>
                </c:pt>
                <c:pt idx="46">
                  <c:v>14321</c:v>
                </c:pt>
                <c:pt idx="47">
                  <c:v>14338</c:v>
                </c:pt>
                <c:pt idx="48">
                  <c:v>14348</c:v>
                </c:pt>
                <c:pt idx="49">
                  <c:v>14353</c:v>
                </c:pt>
                <c:pt idx="50">
                  <c:v>14356</c:v>
                </c:pt>
                <c:pt idx="51">
                  <c:v>14359</c:v>
                </c:pt>
                <c:pt idx="52">
                  <c:v>14399</c:v>
                </c:pt>
                <c:pt idx="53">
                  <c:v>14398</c:v>
                </c:pt>
                <c:pt idx="54">
                  <c:v>14394</c:v>
                </c:pt>
                <c:pt idx="55">
                  <c:v>14387</c:v>
                </c:pt>
                <c:pt idx="56">
                  <c:v>14384</c:v>
                </c:pt>
                <c:pt idx="57">
                  <c:v>14388</c:v>
                </c:pt>
                <c:pt idx="58">
                  <c:v>14391</c:v>
                </c:pt>
                <c:pt idx="59">
                  <c:v>14406</c:v>
                </c:pt>
                <c:pt idx="60">
                  <c:v>14405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74-4CAE-85F5-B0057DA26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884784"/>
        <c:axId val="242882488"/>
      </c:lineChart>
      <c:dateAx>
        <c:axId val="242884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82488"/>
        <c:crosses val="autoZero"/>
        <c:auto val="1"/>
        <c:lblOffset val="100"/>
        <c:baseTimeUnit val="days"/>
      </c:dateAx>
      <c:valAx>
        <c:axId val="24288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8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92BAF-4901-4EDE-A154-5523D3C29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0D81EF-0075-473B-A5EB-1B7EC2D65B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42792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D43A7-31C1-456F-846F-E37D46520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BB5DD-1EE2-4E9A-AD30-27BA67B53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5790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20171008_180126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2017-10-08T18:01:26Z</dcterms:created>
  <dcterms:modified xsi:type="dcterms:W3CDTF">2017-10-08T18:01:29Z</dcterms:modified>
</cp:coreProperties>
</file>