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28AC6-6C16-47B8-98EE-4ED23D9397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330378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90446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220069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91115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963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655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9421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581306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851926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73286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126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6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beautyboxltd (Beauty Box Ltd)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0933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859040F-BFF9-4FB9-A516-8F8656DCA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1662E-B8CF-4654-83D8-F0A528C52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0461919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20171008_175930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2017-10-08T17:59:30Z</dcterms:created>
  <dcterms:modified xsi:type="dcterms:W3CDTF">2017-10-08T17:59:35Z</dcterms:modified>
</cp:coreProperties>
</file>