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1C9C9-C6FC-42B7-B5DE-6A1D8961C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860825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69057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5466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9315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7346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3625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9104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2466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3342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8799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9017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2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303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F40F92-D99F-4B79-8A9F-022CD0EE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59AF1-C393-4489-B999-16E872411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68509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20171008_175752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2017-10-08T17:57:52Z</dcterms:created>
  <dcterms:modified xsi:type="dcterms:W3CDTF">2017-10-08T17:57:57Z</dcterms:modified>
</cp:coreProperties>
</file>