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1.1910799637297E-2</c:v>
                </c:pt>
                <c:pt idx="5">
                  <c:v>1.1508142010472001E-2</c:v>
                </c:pt>
                <c:pt idx="6">
                  <c:v>1.7428743253543998E-2</c:v>
                </c:pt>
                <c:pt idx="7">
                  <c:v>0</c:v>
                </c:pt>
                <c:pt idx="8">
                  <c:v>0</c:v>
                </c:pt>
                <c:pt idx="9">
                  <c:v>1.2641256464279001E-2</c:v>
                </c:pt>
                <c:pt idx="10">
                  <c:v>2.3493870525789998E-2</c:v>
                </c:pt>
                <c:pt idx="11">
                  <c:v>1.5577576971745E-2</c:v>
                </c:pt>
                <c:pt idx="12">
                  <c:v>1.8387141259213001E-2</c:v>
                </c:pt>
                <c:pt idx="13">
                  <c:v>2.2888247890258999E-2</c:v>
                </c:pt>
                <c:pt idx="14">
                  <c:v>0</c:v>
                </c:pt>
                <c:pt idx="15">
                  <c:v>0</c:v>
                </c:pt>
                <c:pt idx="16">
                  <c:v>3.4920793002052003E-2</c:v>
                </c:pt>
                <c:pt idx="17">
                  <c:v>1.1209779040862999</c:v>
                </c:pt>
                <c:pt idx="18">
                  <c:v>1.5443502943838E-2</c:v>
                </c:pt>
                <c:pt idx="19">
                  <c:v>0.24841742288603</c:v>
                </c:pt>
                <c:pt idx="20">
                  <c:v>2.6556720569804002E-2</c:v>
                </c:pt>
                <c:pt idx="21">
                  <c:v>2.9011952160817998E-2</c:v>
                </c:pt>
                <c:pt idx="22">
                  <c:v>0</c:v>
                </c:pt>
                <c:pt idx="23">
                  <c:v>1.5126612287131001E-2</c:v>
                </c:pt>
                <c:pt idx="24">
                  <c:v>1.4775920778186E-2</c:v>
                </c:pt>
                <c:pt idx="25">
                  <c:v>1.9637226079761001E-2</c:v>
                </c:pt>
                <c:pt idx="26">
                  <c:v>2.7194494004504001E-2</c:v>
                </c:pt>
                <c:pt idx="27">
                  <c:v>3.5672091162010998E-2</c:v>
                </c:pt>
                <c:pt idx="28">
                  <c:v>2.6294529213603E-2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F1-445B-A01F-AFFE45524D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0.20037661146251001</c:v>
                </c:pt>
                <c:pt idx="1">
                  <c:v>4.1106489989360999E-2</c:v>
                </c:pt>
                <c:pt idx="2">
                  <c:v>8.9419498284111998E-2</c:v>
                </c:pt>
                <c:pt idx="3">
                  <c:v>6.6450802242412996E-2</c:v>
                </c:pt>
                <c:pt idx="4">
                  <c:v>5.0739344737604997E-2</c:v>
                </c:pt>
                <c:pt idx="5">
                  <c:v>8.3244860534696999E-2</c:v>
                </c:pt>
                <c:pt idx="6">
                  <c:v>0.10240223598294</c:v>
                </c:pt>
                <c:pt idx="7">
                  <c:v>7.7937938903083995E-2</c:v>
                </c:pt>
                <c:pt idx="8">
                  <c:v>4.7023077479562997E-2</c:v>
                </c:pt>
                <c:pt idx="9">
                  <c:v>6.5108876510164004E-2</c:v>
                </c:pt>
                <c:pt idx="10">
                  <c:v>4.9433325295394001E-2</c:v>
                </c:pt>
                <c:pt idx="11">
                  <c:v>7.4754635993152005E-2</c:v>
                </c:pt>
                <c:pt idx="12">
                  <c:v>5.6681138446695999E-2</c:v>
                </c:pt>
                <c:pt idx="13">
                  <c:v>3.4979374231057E-2</c:v>
                </c:pt>
                <c:pt idx="14">
                  <c:v>0</c:v>
                </c:pt>
                <c:pt idx="15">
                  <c:v>5.5512647229195002E-2</c:v>
                </c:pt>
                <c:pt idx="16">
                  <c:v>3.7424246082527E-2</c:v>
                </c:pt>
                <c:pt idx="17">
                  <c:v>4.4673041630444998E-2</c:v>
                </c:pt>
                <c:pt idx="18">
                  <c:v>4.4676278103794001E-2</c:v>
                </c:pt>
                <c:pt idx="19">
                  <c:v>4.7492554133461998E-2</c:v>
                </c:pt>
                <c:pt idx="20">
                  <c:v>7.4032944660373995E-2</c:v>
                </c:pt>
                <c:pt idx="21">
                  <c:v>7.4823200019309005E-2</c:v>
                </c:pt>
                <c:pt idx="22">
                  <c:v>6.2767061777272995E-2</c:v>
                </c:pt>
                <c:pt idx="23">
                  <c:v>2.8997414397215999E-2</c:v>
                </c:pt>
                <c:pt idx="24">
                  <c:v>4.0304378667698003E-2</c:v>
                </c:pt>
                <c:pt idx="25">
                  <c:v>1.7736500104806999E-2</c:v>
                </c:pt>
                <c:pt idx="26">
                  <c:v>2.7795905542261998E-2</c:v>
                </c:pt>
                <c:pt idx="27">
                  <c:v>0.15092243794068999</c:v>
                </c:pt>
                <c:pt idx="28">
                  <c:v>3.1397174254316998E-2</c:v>
                </c:pt>
                <c:pt idx="29">
                  <c:v>1.9937167713870999E-2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F1-445B-A01F-AFFE45524D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0.30253962843019999</c:v>
                </c:pt>
                <c:pt idx="1">
                  <c:v>0.44188939894460999</c:v>
                </c:pt>
                <c:pt idx="2">
                  <c:v>0.66383999314746001</c:v>
                </c:pt>
                <c:pt idx="3">
                  <c:v>0.76275093248396997</c:v>
                </c:pt>
                <c:pt idx="4">
                  <c:v>0.19249278152068999</c:v>
                </c:pt>
                <c:pt idx="5">
                  <c:v>0.63799817714806994</c:v>
                </c:pt>
                <c:pt idx="6">
                  <c:v>0.61353419997570002</c:v>
                </c:pt>
                <c:pt idx="7">
                  <c:v>0.51198699715563001</c:v>
                </c:pt>
                <c:pt idx="8">
                  <c:v>0.85782819042973002</c:v>
                </c:pt>
                <c:pt idx="9">
                  <c:v>0.40690104166667002</c:v>
                </c:pt>
                <c:pt idx="10">
                  <c:v>0.11809741000163</c:v>
                </c:pt>
                <c:pt idx="11">
                  <c:v>0.17930641020415999</c:v>
                </c:pt>
                <c:pt idx="12">
                  <c:v>0.21037300752488</c:v>
                </c:pt>
                <c:pt idx="13">
                  <c:v>0.24523598938651001</c:v>
                </c:pt>
                <c:pt idx="14">
                  <c:v>0.28579479128930002</c:v>
                </c:pt>
                <c:pt idx="15">
                  <c:v>0.67641019446793005</c:v>
                </c:pt>
                <c:pt idx="16">
                  <c:v>0.56367516205660995</c:v>
                </c:pt>
                <c:pt idx="17">
                  <c:v>0.45893719806763</c:v>
                </c:pt>
                <c:pt idx="18">
                  <c:v>0.23751056720743999</c:v>
                </c:pt>
                <c:pt idx="19">
                  <c:v>0</c:v>
                </c:pt>
                <c:pt idx="20">
                  <c:v>0.33740359897172001</c:v>
                </c:pt>
                <c:pt idx="21">
                  <c:v>1.7589655033934</c:v>
                </c:pt>
                <c:pt idx="22">
                  <c:v>0</c:v>
                </c:pt>
                <c:pt idx="23">
                  <c:v>0</c:v>
                </c:pt>
                <c:pt idx="24">
                  <c:v>6.8264867686624001E-2</c:v>
                </c:pt>
                <c:pt idx="25">
                  <c:v>0</c:v>
                </c:pt>
                <c:pt idx="26">
                  <c:v>0.10631042644522</c:v>
                </c:pt>
                <c:pt idx="27">
                  <c:v>5.6094238320378E-2</c:v>
                </c:pt>
                <c:pt idx="28">
                  <c:v>4.8071145295036997E-2</c:v>
                </c:pt>
                <c:pt idx="29">
                  <c:v>7.2112495492968998E-2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F1-445B-A01F-AFFE45524D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3.3564214444816998E-2</c:v>
                </c:pt>
                <c:pt idx="11">
                  <c:v>6.4068339562199997E-2</c:v>
                </c:pt>
                <c:pt idx="12">
                  <c:v>0</c:v>
                </c:pt>
                <c:pt idx="13">
                  <c:v>0.89194505008614999</c:v>
                </c:pt>
                <c:pt idx="14">
                  <c:v>7.3141742602017001E-2</c:v>
                </c:pt>
                <c:pt idx="15">
                  <c:v>0</c:v>
                </c:pt>
                <c:pt idx="16">
                  <c:v>4.5612114577632E-2</c:v>
                </c:pt>
                <c:pt idx="17">
                  <c:v>6.5253349924883006E-2</c:v>
                </c:pt>
                <c:pt idx="18">
                  <c:v>2.1232388492045E-2</c:v>
                </c:pt>
                <c:pt idx="19">
                  <c:v>0</c:v>
                </c:pt>
                <c:pt idx="20">
                  <c:v>4.8434945813403997E-2</c:v>
                </c:pt>
                <c:pt idx="21">
                  <c:v>0.84259889569624002</c:v>
                </c:pt>
                <c:pt idx="22">
                  <c:v>5.1409217370266998E-2</c:v>
                </c:pt>
                <c:pt idx="23">
                  <c:v>0</c:v>
                </c:pt>
                <c:pt idx="24">
                  <c:v>0.12832513058969</c:v>
                </c:pt>
                <c:pt idx="25">
                  <c:v>5.4310930074678E-2</c:v>
                </c:pt>
                <c:pt idx="26">
                  <c:v>7.0855695591871007E-2</c:v>
                </c:pt>
                <c:pt idx="27">
                  <c:v>6.1792587903724001E-2</c:v>
                </c:pt>
                <c:pt idx="28">
                  <c:v>4.0691453287718997E-2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F1-445B-A01F-AFFE45524D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0.22831050228311001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0.60377358490566002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F1-445B-A01F-AFFE45524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45272"/>
        <c:axId val="242272632"/>
      </c:lineChart>
      <c:dateAx>
        <c:axId val="245745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72632"/>
        <c:crosses val="autoZero"/>
        <c:auto val="1"/>
        <c:lblOffset val="100"/>
        <c:baseTimeUnit val="days"/>
      </c:dateAx>
      <c:valAx>
        <c:axId val="24227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4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89C1D-B918-4275-AB73-CEAED1DE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4976AA-F545-4CEA-A96F-610DD92E1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2233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26D46-6D45-4551-8C1F-E02571441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0B9FC-D2B2-406F-A985-492050482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73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20171005_133317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2017-10-05T13:35:12Z</dcterms:created>
  <dcterms:modified xsi:type="dcterms:W3CDTF">2017-10-05T13:35:15Z</dcterms:modified>
</cp:coreProperties>
</file>