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-0.44910237004962</c:v>
                </c:pt>
                <c:pt idx="1">
                  <c:v>9.7385225929875002E-2</c:v>
                </c:pt>
                <c:pt idx="2">
                  <c:v>2.6149219753427998E-2</c:v>
                </c:pt>
                <c:pt idx="3">
                  <c:v>4.6902511975518001E-2</c:v>
                </c:pt>
                <c:pt idx="4">
                  <c:v>2.4593061682473001E-2</c:v>
                </c:pt>
                <c:pt idx="5">
                  <c:v>0.29619669611985999</c:v>
                </c:pt>
                <c:pt idx="6">
                  <c:v>-5.7455634674092003E-3</c:v>
                </c:pt>
                <c:pt idx="7">
                  <c:v>-6.5120127482226004E-3</c:v>
                </c:pt>
                <c:pt idx="8">
                  <c:v>2.2985071196258001E-3</c:v>
                </c:pt>
                <c:pt idx="9">
                  <c:v>4.2138328640656001E-3</c:v>
                </c:pt>
                <c:pt idx="10">
                  <c:v>3.8305957342485999E-3</c:v>
                </c:pt>
                <c:pt idx="11">
                  <c:v>-5.3626286073254004E-3</c:v>
                </c:pt>
                <c:pt idx="12">
                  <c:v>3.8306544290026999E-4</c:v>
                </c:pt>
                <c:pt idx="13">
                  <c:v>-1.1491919265437E-3</c:v>
                </c:pt>
                <c:pt idx="14">
                  <c:v>2.2984102662324999E-3</c:v>
                </c:pt>
                <c:pt idx="15">
                  <c:v>-7.6611914684971999E-4</c:v>
                </c:pt>
                <c:pt idx="16">
                  <c:v>1.0342687719781999E-2</c:v>
                </c:pt>
                <c:pt idx="17">
                  <c:v>6.5113891857315996E-3</c:v>
                </c:pt>
                <c:pt idx="18">
                  <c:v>5.2853717761147001E-2</c:v>
                </c:pt>
                <c:pt idx="19">
                  <c:v>0.11675266808555999</c:v>
                </c:pt>
                <c:pt idx="20">
                  <c:v>0.12464584902558</c:v>
                </c:pt>
                <c:pt idx="21">
                  <c:v>7.2174042548316997E-2</c:v>
                </c:pt>
                <c:pt idx="22">
                  <c:v>6.6016423970449004E-2</c:v>
                </c:pt>
                <c:pt idx="23">
                  <c:v>1.5253843015075E-3</c:v>
                </c:pt>
                <c:pt idx="24">
                  <c:v>1.3728249305007E-2</c:v>
                </c:pt>
                <c:pt idx="25">
                  <c:v>-9.1509099436074999E-3</c:v>
                </c:pt>
                <c:pt idx="26">
                  <c:v>4.8427996720623999E-2</c:v>
                </c:pt>
                <c:pt idx="27">
                  <c:v>1.3720976323693001E-2</c:v>
                </c:pt>
                <c:pt idx="28">
                  <c:v>3.4297734825158E-3</c:v>
                </c:pt>
                <c:pt idx="29">
                  <c:v>-1.1432186176963E-2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2E-461E-9AC8-7F693B6A52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-0.41437795123832</c:v>
                </c:pt>
                <c:pt idx="1">
                  <c:v>9.6767950454809001E-2</c:v>
                </c:pt>
                <c:pt idx="2">
                  <c:v>9.6674400618715992E-3</c:v>
                </c:pt>
                <c:pt idx="3">
                  <c:v>2.1749637506041999E-2</c:v>
                </c:pt>
                <c:pt idx="4">
                  <c:v>-4.8322017927468998E-3</c:v>
                </c:pt>
                <c:pt idx="5">
                  <c:v>0.27786503008190999</c:v>
                </c:pt>
                <c:pt idx="6">
                  <c:v>7.2285672979615001E-3</c:v>
                </c:pt>
                <c:pt idx="7">
                  <c:v>-9.1555234309118994E-2</c:v>
                </c:pt>
                <c:pt idx="8">
                  <c:v>9.6462247088046002E-3</c:v>
                </c:pt>
                <c:pt idx="9">
                  <c:v>-7.2339707265318002E-3</c:v>
                </c:pt>
                <c:pt idx="10">
                  <c:v>1.2057490112858E-2</c:v>
                </c:pt>
                <c:pt idx="11">
                  <c:v>-1.9289658331927001E-2</c:v>
                </c:pt>
                <c:pt idx="12">
                  <c:v>-2.1705052453877001E-2</c:v>
                </c:pt>
                <c:pt idx="13">
                  <c:v>-1.4473176379776E-2</c:v>
                </c:pt>
                <c:pt idx="14">
                  <c:v>-2.1712907117008001E-2</c:v>
                </c:pt>
                <c:pt idx="15">
                  <c:v>-4.1022176105789003E-2</c:v>
                </c:pt>
                <c:pt idx="16">
                  <c:v>-3.1382773271533E-2</c:v>
                </c:pt>
                <c:pt idx="17">
                  <c:v>4.8296346381396004E-3</c:v>
                </c:pt>
                <c:pt idx="18">
                  <c:v>-1.690290488494E-2</c:v>
                </c:pt>
                <c:pt idx="19">
                  <c:v>2.1735980292711E-2</c:v>
                </c:pt>
                <c:pt idx="20">
                  <c:v>4.1047929494145E-2</c:v>
                </c:pt>
                <c:pt idx="21">
                  <c:v>-2.4135933577911E-3</c:v>
                </c:pt>
                <c:pt idx="22">
                  <c:v>-3.8618425816418001E-2</c:v>
                </c:pt>
                <c:pt idx="23">
                  <c:v>-0.15453338162502001</c:v>
                </c:pt>
                <c:pt idx="24">
                  <c:v>7.2549636042659E-3</c:v>
                </c:pt>
                <c:pt idx="25">
                  <c:v>-3.8690332253228002E-2</c:v>
                </c:pt>
                <c:pt idx="26">
                  <c:v>0.17175480187721001</c:v>
                </c:pt>
                <c:pt idx="27">
                  <c:v>1.4489603709338999E-2</c:v>
                </c:pt>
                <c:pt idx="28">
                  <c:v>-4.5877097669926002E-2</c:v>
                </c:pt>
                <c:pt idx="29">
                  <c:v>-7.4886462460140996E-2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2E-461E-9AC8-7F693B6A52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-1.0174665083940999</c:v>
                </c:pt>
                <c:pt idx="1">
                  <c:v>-0.33407572383072998</c:v>
                </c:pt>
                <c:pt idx="2">
                  <c:v>0.67898581865062002</c:v>
                </c:pt>
                <c:pt idx="3">
                  <c:v>3.7007000170736002</c:v>
                </c:pt>
                <c:pt idx="4">
                  <c:v>-3.2722782465528</c:v>
                </c:pt>
                <c:pt idx="5">
                  <c:v>5.4297872340425997</c:v>
                </c:pt>
                <c:pt idx="6">
                  <c:v>-0.66596706490152002</c:v>
                </c:pt>
                <c:pt idx="7">
                  <c:v>-8.1264475234650996E-3</c:v>
                </c:pt>
                <c:pt idx="8">
                  <c:v>-9.7525295623552E-2</c:v>
                </c:pt>
                <c:pt idx="9">
                  <c:v>-7.3215375228797994E-2</c:v>
                </c:pt>
                <c:pt idx="10">
                  <c:v>-8.9551023731021001E-2</c:v>
                </c:pt>
                <c:pt idx="11">
                  <c:v>-4.4815644734161997E-2</c:v>
                </c:pt>
                <c:pt idx="12">
                  <c:v>1.499959240238</c:v>
                </c:pt>
                <c:pt idx="13">
                  <c:v>-0.22086579391214001</c:v>
                </c:pt>
                <c:pt idx="14">
                  <c:v>-2.8172415180907E-2</c:v>
                </c:pt>
                <c:pt idx="15">
                  <c:v>-2.4154589371980999E-2</c:v>
                </c:pt>
                <c:pt idx="16">
                  <c:v>2.4160425223484001E-2</c:v>
                </c:pt>
                <c:pt idx="17">
                  <c:v>0</c:v>
                </c:pt>
                <c:pt idx="18">
                  <c:v>8.0515297906602005E-3</c:v>
                </c:pt>
                <c:pt idx="19">
                  <c:v>0.21737380243137</c:v>
                </c:pt>
                <c:pt idx="20">
                  <c:v>4.0167095115680998E-3</c:v>
                </c:pt>
                <c:pt idx="21">
                  <c:v>3.6148933606459002E-2</c:v>
                </c:pt>
                <c:pt idx="22">
                  <c:v>6.0226451457479999E-2</c:v>
                </c:pt>
                <c:pt idx="23">
                  <c:v>-8.0253601380362E-2</c:v>
                </c:pt>
                <c:pt idx="24">
                  <c:v>1.6063611903135998E-2</c:v>
                </c:pt>
                <c:pt idx="25">
                  <c:v>-8.0305159606505003E-3</c:v>
                </c:pt>
                <c:pt idx="26">
                  <c:v>0.19676344215555999</c:v>
                </c:pt>
                <c:pt idx="27">
                  <c:v>4.8092337287591998E-2</c:v>
                </c:pt>
                <c:pt idx="28">
                  <c:v>-8.0115366127222996E-3</c:v>
                </c:pt>
                <c:pt idx="29">
                  <c:v>-4.0060892556686E-3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82E-461E-9AC8-7F693B6A52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-0.34844270562703999</c:v>
                </c:pt>
                <c:pt idx="1">
                  <c:v>9.3549673342944006E-2</c:v>
                </c:pt>
                <c:pt idx="2">
                  <c:v>4.2900700200714001E-2</c:v>
                </c:pt>
                <c:pt idx="3">
                  <c:v>4.9008346734053E-2</c:v>
                </c:pt>
                <c:pt idx="4">
                  <c:v>2.4492170159352001E-2</c:v>
                </c:pt>
                <c:pt idx="5">
                  <c:v>0.23874018640099001</c:v>
                </c:pt>
                <c:pt idx="6">
                  <c:v>3.3588299058001002E-2</c:v>
                </c:pt>
                <c:pt idx="7">
                  <c:v>-1.8314738786037999E-2</c:v>
                </c:pt>
                <c:pt idx="8">
                  <c:v>1.9844601505137002E-2</c:v>
                </c:pt>
                <c:pt idx="9">
                  <c:v>2.5945483959585999E-2</c:v>
                </c:pt>
                <c:pt idx="10">
                  <c:v>2.1361326843559E-2</c:v>
                </c:pt>
                <c:pt idx="11">
                  <c:v>6.1019327872102996E-3</c:v>
                </c:pt>
                <c:pt idx="12">
                  <c:v>2.8982412251933001E-2</c:v>
                </c:pt>
                <c:pt idx="13">
                  <c:v>3.5073807490544999E-2</c:v>
                </c:pt>
                <c:pt idx="14">
                  <c:v>8.2318328023293003E-2</c:v>
                </c:pt>
                <c:pt idx="15">
                  <c:v>2.8940033204879999E-2</c:v>
                </c:pt>
                <c:pt idx="16">
                  <c:v>0.30454379339748999</c:v>
                </c:pt>
                <c:pt idx="17">
                  <c:v>7.5904785037648997E-2</c:v>
                </c:pt>
                <c:pt idx="18">
                  <c:v>4.7025272291496001E-2</c:v>
                </c:pt>
                <c:pt idx="19">
                  <c:v>0.14707443179234</c:v>
                </c:pt>
                <c:pt idx="20">
                  <c:v>5.4504163512491002E-2</c:v>
                </c:pt>
                <c:pt idx="21">
                  <c:v>5.9014012044911003E-2</c:v>
                </c:pt>
                <c:pt idx="22">
                  <c:v>3.4782608695652001E-2</c:v>
                </c:pt>
                <c:pt idx="23">
                  <c:v>0.11035858982886999</c:v>
                </c:pt>
                <c:pt idx="24">
                  <c:v>5.2853324474109002E-2</c:v>
                </c:pt>
                <c:pt idx="25">
                  <c:v>8.7539241729051004E-2</c:v>
                </c:pt>
                <c:pt idx="26">
                  <c:v>5.4287179177851003E-2</c:v>
                </c:pt>
                <c:pt idx="27">
                  <c:v>4.5214770158252E-3</c:v>
                </c:pt>
                <c:pt idx="28">
                  <c:v>1.5070908625081001E-3</c:v>
                </c:pt>
                <c:pt idx="29">
                  <c:v>1.2056545196974E-2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2E-461E-9AC8-7F693B6A52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0</c:v>
                </c:pt>
                <c:pt idx="1">
                  <c:v>7.6219512195122005E-2</c:v>
                </c:pt>
                <c:pt idx="2">
                  <c:v>7.6161462300076005E-2</c:v>
                </c:pt>
                <c:pt idx="3">
                  <c:v>0</c:v>
                </c:pt>
                <c:pt idx="4">
                  <c:v>-7.6103500761035003E-2</c:v>
                </c:pt>
                <c:pt idx="5">
                  <c:v>0.15232292460015001</c:v>
                </c:pt>
                <c:pt idx="6">
                  <c:v>-7.6045627376426006E-2</c:v>
                </c:pt>
                <c:pt idx="7">
                  <c:v>7.6103500761035003E-2</c:v>
                </c:pt>
                <c:pt idx="8">
                  <c:v>-7.6045627376426006E-2</c:v>
                </c:pt>
                <c:pt idx="9">
                  <c:v>0</c:v>
                </c:pt>
                <c:pt idx="10">
                  <c:v>0</c:v>
                </c:pt>
                <c:pt idx="11">
                  <c:v>0.15220700152207001</c:v>
                </c:pt>
                <c:pt idx="12">
                  <c:v>-7.5987841945289E-2</c:v>
                </c:pt>
                <c:pt idx="13">
                  <c:v>0</c:v>
                </c:pt>
                <c:pt idx="14">
                  <c:v>0.15209125475285001</c:v>
                </c:pt>
                <c:pt idx="15">
                  <c:v>7.5930144267274E-2</c:v>
                </c:pt>
                <c:pt idx="16">
                  <c:v>1.1380880121396</c:v>
                </c:pt>
                <c:pt idx="17">
                  <c:v>0.90022505626407001</c:v>
                </c:pt>
                <c:pt idx="18">
                  <c:v>0.66914498141264001</c:v>
                </c:pt>
                <c:pt idx="19">
                  <c:v>0.36927621861151999</c:v>
                </c:pt>
                <c:pt idx="20">
                  <c:v>0.44150110375276003</c:v>
                </c:pt>
                <c:pt idx="21">
                  <c:v>0.43956043956044</c:v>
                </c:pt>
                <c:pt idx="22">
                  <c:v>0.65645514223195001</c:v>
                </c:pt>
                <c:pt idx="23">
                  <c:v>1.3768115942029</c:v>
                </c:pt>
                <c:pt idx="24">
                  <c:v>0.28591851322373002</c:v>
                </c:pt>
                <c:pt idx="25">
                  <c:v>0.49893086243763002</c:v>
                </c:pt>
                <c:pt idx="26">
                  <c:v>0.35460992907800998</c:v>
                </c:pt>
                <c:pt idx="27">
                  <c:v>0.77738515901060001</c:v>
                </c:pt>
                <c:pt idx="28">
                  <c:v>0.56100981767181002</c:v>
                </c:pt>
                <c:pt idx="29">
                  <c:v>0.48814504881449999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82E-461E-9AC8-7F693B6A52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128968"/>
        <c:axId val="236128640"/>
      </c:lineChart>
      <c:dateAx>
        <c:axId val="236128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28640"/>
        <c:crosses val="autoZero"/>
        <c:auto val="1"/>
        <c:lblOffset val="100"/>
        <c:baseTimeUnit val="days"/>
      </c:dateAx>
      <c:valAx>
        <c:axId val="23612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2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7D7E8-E53B-476A-AF8F-26268E8F5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ACBA59-E563-47D9-AADB-83D7D21009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20412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33B90-404E-4156-8903-4BE4840E6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F85A9B-1571-4E6B-87C6-A6DFC4DA3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353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20171005_132653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2017-10-05T13:26:55Z</dcterms:created>
  <dcterms:modified xsi:type="dcterms:W3CDTF">2017-10-05T13:27:00Z</dcterms:modified>
</cp:coreProperties>
</file>