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59D16F-BF63-4E30-938E-6B5A5A099B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651738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84924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12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930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728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7588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171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2348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715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139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2139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2517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212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8709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393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96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1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78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91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0971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DBD3F28-B4AC-4EA8-8988-333834278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AE66A-6590-4D2F-A4E1-05755483E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168604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20171005_132318</Template>
  <TotalTime>0</TotalTime>
  <Words>122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2017-10-05T13:23:19Z</dcterms:created>
  <dcterms:modified xsi:type="dcterms:W3CDTF">2017-10-05T13:23:39Z</dcterms:modified>
</cp:coreProperties>
</file>