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almarai (Almarai)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42979</c:v>
                </c:pt>
                <c:pt idx="1">
                  <c:v>42980</c:v>
                </c:pt>
                <c:pt idx="2">
                  <c:v>42981</c:v>
                </c:pt>
                <c:pt idx="3">
                  <c:v>42982</c:v>
                </c:pt>
                <c:pt idx="4">
                  <c:v>42983</c:v>
                </c:pt>
                <c:pt idx="5">
                  <c:v>42984</c:v>
                </c:pt>
                <c:pt idx="6">
                  <c:v>42985</c:v>
                </c:pt>
                <c:pt idx="7">
                  <c:v>42986</c:v>
                </c:pt>
                <c:pt idx="8">
                  <c:v>42987</c:v>
                </c:pt>
                <c:pt idx="9">
                  <c:v>42988</c:v>
                </c:pt>
                <c:pt idx="10">
                  <c:v>42989</c:v>
                </c:pt>
                <c:pt idx="11">
                  <c:v>42990</c:v>
                </c:pt>
                <c:pt idx="12">
                  <c:v>42991</c:v>
                </c:pt>
                <c:pt idx="13">
                  <c:v>42992</c:v>
                </c:pt>
                <c:pt idx="14">
                  <c:v>42993</c:v>
                </c:pt>
                <c:pt idx="15">
                  <c:v>42994</c:v>
                </c:pt>
                <c:pt idx="16">
                  <c:v>42995</c:v>
                </c:pt>
                <c:pt idx="17">
                  <c:v>42996</c:v>
                </c:pt>
                <c:pt idx="18">
                  <c:v>42997</c:v>
                </c:pt>
                <c:pt idx="19">
                  <c:v>42998</c:v>
                </c:pt>
                <c:pt idx="20">
                  <c:v>42999</c:v>
                </c:pt>
                <c:pt idx="21">
                  <c:v>43000</c:v>
                </c:pt>
                <c:pt idx="22">
                  <c:v>43001</c:v>
                </c:pt>
                <c:pt idx="23">
                  <c:v>43002</c:v>
                </c:pt>
                <c:pt idx="24">
                  <c:v>43003</c:v>
                </c:pt>
                <c:pt idx="25">
                  <c:v>43004</c:v>
                </c:pt>
                <c:pt idx="26">
                  <c:v>43005</c:v>
                </c:pt>
                <c:pt idx="27">
                  <c:v>43006</c:v>
                </c:pt>
                <c:pt idx="28">
                  <c:v>43007</c:v>
                </c:pt>
                <c:pt idx="29">
                  <c:v>43008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0.19889999999999999</c:v>
                </c:pt>
                <c:pt idx="2">
                  <c:v>0.2442</c:v>
                </c:pt>
                <c:pt idx="3">
                  <c:v>0.1983</c:v>
                </c:pt>
                <c:pt idx="4">
                  <c:v>0.19489999999999999</c:v>
                </c:pt>
                <c:pt idx="5">
                  <c:v>0.20880000000000001</c:v>
                </c:pt>
                <c:pt idx="6">
                  <c:v>0.26540000000000002</c:v>
                </c:pt>
                <c:pt idx="7">
                  <c:v>0</c:v>
                </c:pt>
                <c:pt idx="8">
                  <c:v>0.17510000000000001</c:v>
                </c:pt>
                <c:pt idx="9">
                  <c:v>0.2409</c:v>
                </c:pt>
                <c:pt idx="10">
                  <c:v>0.125</c:v>
                </c:pt>
                <c:pt idx="11">
                  <c:v>0</c:v>
                </c:pt>
                <c:pt idx="12">
                  <c:v>0.2109</c:v>
                </c:pt>
                <c:pt idx="13">
                  <c:v>0.19409999999999999</c:v>
                </c:pt>
                <c:pt idx="14">
                  <c:v>0</c:v>
                </c:pt>
                <c:pt idx="15">
                  <c:v>0.1779</c:v>
                </c:pt>
                <c:pt idx="16">
                  <c:v>0.23549999999999999</c:v>
                </c:pt>
                <c:pt idx="17">
                  <c:v>0.23200000000000001</c:v>
                </c:pt>
                <c:pt idx="18">
                  <c:v>0.23089999999999999</c:v>
                </c:pt>
                <c:pt idx="19">
                  <c:v>0.28399999999999997</c:v>
                </c:pt>
                <c:pt idx="20">
                  <c:v>0.26329999999999998</c:v>
                </c:pt>
                <c:pt idx="21">
                  <c:v>0</c:v>
                </c:pt>
                <c:pt idx="22">
                  <c:v>0</c:v>
                </c:pt>
                <c:pt idx="23">
                  <c:v>0.1852</c:v>
                </c:pt>
                <c:pt idx="24">
                  <c:v>0.2893</c:v>
                </c:pt>
                <c:pt idx="25">
                  <c:v>0.1547</c:v>
                </c:pt>
                <c:pt idx="26">
                  <c:v>0.25159999999999999</c:v>
                </c:pt>
                <c:pt idx="27">
                  <c:v>0.2399</c:v>
                </c:pt>
                <c:pt idx="28">
                  <c:v>0.2392</c:v>
                </c:pt>
                <c:pt idx="29">
                  <c:v>0.19309999999999999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5F3-4678-A232-4BDDE8BB39D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suntoparabia (SUNTOP)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42979</c:v>
                </c:pt>
                <c:pt idx="1">
                  <c:v>42980</c:v>
                </c:pt>
                <c:pt idx="2">
                  <c:v>42981</c:v>
                </c:pt>
                <c:pt idx="3">
                  <c:v>42982</c:v>
                </c:pt>
                <c:pt idx="4">
                  <c:v>42983</c:v>
                </c:pt>
                <c:pt idx="5">
                  <c:v>42984</c:v>
                </c:pt>
                <c:pt idx="6">
                  <c:v>42985</c:v>
                </c:pt>
                <c:pt idx="7">
                  <c:v>42986</c:v>
                </c:pt>
                <c:pt idx="8">
                  <c:v>42987</c:v>
                </c:pt>
                <c:pt idx="9">
                  <c:v>42988</c:v>
                </c:pt>
                <c:pt idx="10">
                  <c:v>42989</c:v>
                </c:pt>
                <c:pt idx="11">
                  <c:v>42990</c:v>
                </c:pt>
                <c:pt idx="12">
                  <c:v>42991</c:v>
                </c:pt>
                <c:pt idx="13">
                  <c:v>42992</c:v>
                </c:pt>
                <c:pt idx="14">
                  <c:v>42993</c:v>
                </c:pt>
                <c:pt idx="15">
                  <c:v>42994</c:v>
                </c:pt>
                <c:pt idx="16">
                  <c:v>42995</c:v>
                </c:pt>
                <c:pt idx="17">
                  <c:v>42996</c:v>
                </c:pt>
                <c:pt idx="18">
                  <c:v>42997</c:v>
                </c:pt>
                <c:pt idx="19">
                  <c:v>42998</c:v>
                </c:pt>
                <c:pt idx="20">
                  <c:v>42999</c:v>
                </c:pt>
                <c:pt idx="21">
                  <c:v>43000</c:v>
                </c:pt>
                <c:pt idx="22">
                  <c:v>43001</c:v>
                </c:pt>
                <c:pt idx="23">
                  <c:v>43002</c:v>
                </c:pt>
                <c:pt idx="24">
                  <c:v>43003</c:v>
                </c:pt>
                <c:pt idx="25">
                  <c:v>43004</c:v>
                </c:pt>
                <c:pt idx="26">
                  <c:v>43005</c:v>
                </c:pt>
                <c:pt idx="27">
                  <c:v>43006</c:v>
                </c:pt>
                <c:pt idx="28">
                  <c:v>43007</c:v>
                </c:pt>
                <c:pt idx="29">
                  <c:v>43008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0.75629999999999997</c:v>
                </c:pt>
                <c:pt idx="10">
                  <c:v>3.8382000000000001</c:v>
                </c:pt>
                <c:pt idx="11">
                  <c:v>0</c:v>
                </c:pt>
                <c:pt idx="12">
                  <c:v>1.4775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0.52139999999999997</c:v>
                </c:pt>
                <c:pt idx="17">
                  <c:v>0</c:v>
                </c:pt>
                <c:pt idx="18">
                  <c:v>0.55600000000000005</c:v>
                </c:pt>
                <c:pt idx="19">
                  <c:v>0</c:v>
                </c:pt>
                <c:pt idx="20">
                  <c:v>0</c:v>
                </c:pt>
                <c:pt idx="21">
                  <c:v>9.5193999999999992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0.37019999999999997</c:v>
                </c:pt>
                <c:pt idx="26">
                  <c:v>0.48049999999999998</c:v>
                </c:pt>
                <c:pt idx="27">
                  <c:v>0.4335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5F3-4678-A232-4BDDE8BB39D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nadadairy (Nada - ندى)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42979</c:v>
                </c:pt>
                <c:pt idx="1">
                  <c:v>42980</c:v>
                </c:pt>
                <c:pt idx="2">
                  <c:v>42981</c:v>
                </c:pt>
                <c:pt idx="3">
                  <c:v>42982</c:v>
                </c:pt>
                <c:pt idx="4">
                  <c:v>42983</c:v>
                </c:pt>
                <c:pt idx="5">
                  <c:v>42984</c:v>
                </c:pt>
                <c:pt idx="6">
                  <c:v>42985</c:v>
                </c:pt>
                <c:pt idx="7">
                  <c:v>42986</c:v>
                </c:pt>
                <c:pt idx="8">
                  <c:v>42987</c:v>
                </c:pt>
                <c:pt idx="9">
                  <c:v>42988</c:v>
                </c:pt>
                <c:pt idx="10">
                  <c:v>42989</c:v>
                </c:pt>
                <c:pt idx="11">
                  <c:v>42990</c:v>
                </c:pt>
                <c:pt idx="12">
                  <c:v>42991</c:v>
                </c:pt>
                <c:pt idx="13">
                  <c:v>42992</c:v>
                </c:pt>
                <c:pt idx="14">
                  <c:v>42993</c:v>
                </c:pt>
                <c:pt idx="15">
                  <c:v>42994</c:v>
                </c:pt>
                <c:pt idx="16">
                  <c:v>42995</c:v>
                </c:pt>
                <c:pt idx="17">
                  <c:v>42996</c:v>
                </c:pt>
                <c:pt idx="18">
                  <c:v>42997</c:v>
                </c:pt>
                <c:pt idx="19">
                  <c:v>42998</c:v>
                </c:pt>
                <c:pt idx="20">
                  <c:v>42999</c:v>
                </c:pt>
                <c:pt idx="21">
                  <c:v>43000</c:v>
                </c:pt>
                <c:pt idx="22">
                  <c:v>43001</c:v>
                </c:pt>
                <c:pt idx="23">
                  <c:v>43002</c:v>
                </c:pt>
                <c:pt idx="24">
                  <c:v>43003</c:v>
                </c:pt>
                <c:pt idx="25">
                  <c:v>43004</c:v>
                </c:pt>
                <c:pt idx="26">
                  <c:v>43005</c:v>
                </c:pt>
                <c:pt idx="27">
                  <c:v>43006</c:v>
                </c:pt>
                <c:pt idx="28">
                  <c:v>43007</c:v>
                </c:pt>
                <c:pt idx="29">
                  <c:v>43008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1.7025999999999999</c:v>
                </c:pt>
                <c:pt idx="1">
                  <c:v>0.36170000000000002</c:v>
                </c:pt>
                <c:pt idx="2">
                  <c:v>0</c:v>
                </c:pt>
                <c:pt idx="3">
                  <c:v>2.0057999999999998</c:v>
                </c:pt>
                <c:pt idx="4">
                  <c:v>0.79020000000000001</c:v>
                </c:pt>
                <c:pt idx="5">
                  <c:v>7.5141</c:v>
                </c:pt>
                <c:pt idx="6">
                  <c:v>1.1599999999999999</c:v>
                </c:pt>
                <c:pt idx="7">
                  <c:v>1.7628999999999999</c:v>
                </c:pt>
                <c:pt idx="8">
                  <c:v>0.82320000000000004</c:v>
                </c:pt>
                <c:pt idx="9">
                  <c:v>3.8292000000000002</c:v>
                </c:pt>
                <c:pt idx="10">
                  <c:v>8.1229999999999993</c:v>
                </c:pt>
                <c:pt idx="11">
                  <c:v>0.77270000000000005</c:v>
                </c:pt>
                <c:pt idx="12">
                  <c:v>2.6770999999999998</c:v>
                </c:pt>
                <c:pt idx="13">
                  <c:v>0.8054</c:v>
                </c:pt>
                <c:pt idx="14">
                  <c:v>0.44469999999999998</c:v>
                </c:pt>
                <c:pt idx="15">
                  <c:v>1.1642999999999999</c:v>
                </c:pt>
                <c:pt idx="16">
                  <c:v>0.7288</c:v>
                </c:pt>
                <c:pt idx="17">
                  <c:v>0.49719999999999998</c:v>
                </c:pt>
                <c:pt idx="18">
                  <c:v>0.36969999999999997</c:v>
                </c:pt>
                <c:pt idx="19">
                  <c:v>0</c:v>
                </c:pt>
                <c:pt idx="20">
                  <c:v>2.3801000000000001</c:v>
                </c:pt>
                <c:pt idx="21">
                  <c:v>44.493299999999998</c:v>
                </c:pt>
                <c:pt idx="22">
                  <c:v>0</c:v>
                </c:pt>
                <c:pt idx="23">
                  <c:v>0</c:v>
                </c:pt>
                <c:pt idx="24">
                  <c:v>8.1179000000000006</c:v>
                </c:pt>
                <c:pt idx="25">
                  <c:v>0</c:v>
                </c:pt>
                <c:pt idx="26">
                  <c:v>7.7344999999999997</c:v>
                </c:pt>
                <c:pt idx="27">
                  <c:v>0.72340000000000004</c:v>
                </c:pt>
                <c:pt idx="28">
                  <c:v>0.1449</c:v>
                </c:pt>
                <c:pt idx="29">
                  <c:v>4.7925000000000004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5F3-4678-A232-4BDDE8BB39D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alrabiesocial (Al Rabie)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42979</c:v>
                </c:pt>
                <c:pt idx="1">
                  <c:v>42980</c:v>
                </c:pt>
                <c:pt idx="2">
                  <c:v>42981</c:v>
                </c:pt>
                <c:pt idx="3">
                  <c:v>42982</c:v>
                </c:pt>
                <c:pt idx="4">
                  <c:v>42983</c:v>
                </c:pt>
                <c:pt idx="5">
                  <c:v>42984</c:v>
                </c:pt>
                <c:pt idx="6">
                  <c:v>42985</c:v>
                </c:pt>
                <c:pt idx="7">
                  <c:v>42986</c:v>
                </c:pt>
                <c:pt idx="8">
                  <c:v>42987</c:v>
                </c:pt>
                <c:pt idx="9">
                  <c:v>42988</c:v>
                </c:pt>
                <c:pt idx="10">
                  <c:v>42989</c:v>
                </c:pt>
                <c:pt idx="11">
                  <c:v>42990</c:v>
                </c:pt>
                <c:pt idx="12">
                  <c:v>42991</c:v>
                </c:pt>
                <c:pt idx="13">
                  <c:v>42992</c:v>
                </c:pt>
                <c:pt idx="14">
                  <c:v>42993</c:v>
                </c:pt>
                <c:pt idx="15">
                  <c:v>42994</c:v>
                </c:pt>
                <c:pt idx="16">
                  <c:v>42995</c:v>
                </c:pt>
                <c:pt idx="17">
                  <c:v>42996</c:v>
                </c:pt>
                <c:pt idx="18">
                  <c:v>42997</c:v>
                </c:pt>
                <c:pt idx="19">
                  <c:v>42998</c:v>
                </c:pt>
                <c:pt idx="20">
                  <c:v>42999</c:v>
                </c:pt>
                <c:pt idx="21">
                  <c:v>43000</c:v>
                </c:pt>
                <c:pt idx="22">
                  <c:v>43001</c:v>
                </c:pt>
                <c:pt idx="23">
                  <c:v>43002</c:v>
                </c:pt>
                <c:pt idx="24">
                  <c:v>43003</c:v>
                </c:pt>
                <c:pt idx="25">
                  <c:v>43004</c:v>
                </c:pt>
                <c:pt idx="26">
                  <c:v>43005</c:v>
                </c:pt>
                <c:pt idx="27">
                  <c:v>43006</c:v>
                </c:pt>
                <c:pt idx="28">
                  <c:v>43007</c:v>
                </c:pt>
                <c:pt idx="29">
                  <c:v>43008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0.36280000000000001</c:v>
                </c:pt>
                <c:pt idx="1">
                  <c:v>0.22800000000000001</c:v>
                </c:pt>
                <c:pt idx="2">
                  <c:v>0.39410000000000001</c:v>
                </c:pt>
                <c:pt idx="3">
                  <c:v>0.30470000000000003</c:v>
                </c:pt>
                <c:pt idx="4">
                  <c:v>0.10970000000000001</c:v>
                </c:pt>
                <c:pt idx="5">
                  <c:v>0.36199999999999999</c:v>
                </c:pt>
                <c:pt idx="6">
                  <c:v>0.31490000000000001</c:v>
                </c:pt>
                <c:pt idx="7">
                  <c:v>0.21049999999999999</c:v>
                </c:pt>
                <c:pt idx="8">
                  <c:v>0.17469999999999999</c:v>
                </c:pt>
                <c:pt idx="9">
                  <c:v>0.1895</c:v>
                </c:pt>
                <c:pt idx="10">
                  <c:v>0.1225</c:v>
                </c:pt>
                <c:pt idx="11">
                  <c:v>0.15770000000000001</c:v>
                </c:pt>
                <c:pt idx="12">
                  <c:v>0.15340000000000001</c:v>
                </c:pt>
                <c:pt idx="13">
                  <c:v>0.1464</c:v>
                </c:pt>
                <c:pt idx="14">
                  <c:v>0</c:v>
                </c:pt>
                <c:pt idx="15">
                  <c:v>0.1406</c:v>
                </c:pt>
                <c:pt idx="16">
                  <c:v>0.1323</c:v>
                </c:pt>
                <c:pt idx="17">
                  <c:v>0.1066</c:v>
                </c:pt>
                <c:pt idx="18">
                  <c:v>0.14549999999999999</c:v>
                </c:pt>
                <c:pt idx="19">
                  <c:v>0.1578</c:v>
                </c:pt>
                <c:pt idx="20">
                  <c:v>0.187</c:v>
                </c:pt>
                <c:pt idx="21">
                  <c:v>0.24110000000000001</c:v>
                </c:pt>
                <c:pt idx="22">
                  <c:v>0.15509999999999999</c:v>
                </c:pt>
                <c:pt idx="23">
                  <c:v>7.4700000000000003E-2</c:v>
                </c:pt>
                <c:pt idx="24">
                  <c:v>0.13750000000000001</c:v>
                </c:pt>
                <c:pt idx="25">
                  <c:v>8.1100000000000005E-2</c:v>
                </c:pt>
                <c:pt idx="26">
                  <c:v>9.7000000000000003E-2</c:v>
                </c:pt>
                <c:pt idx="27">
                  <c:v>0.13</c:v>
                </c:pt>
                <c:pt idx="28">
                  <c:v>9.4E-2</c:v>
                </c:pt>
                <c:pt idx="29">
                  <c:v>9.8699999999999996E-2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95F3-4678-A232-4BDDE8BB39D5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nadecfoods (Nadec Foods)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42979</c:v>
                </c:pt>
                <c:pt idx="1">
                  <c:v>42980</c:v>
                </c:pt>
                <c:pt idx="2">
                  <c:v>42981</c:v>
                </c:pt>
                <c:pt idx="3">
                  <c:v>42982</c:v>
                </c:pt>
                <c:pt idx="4">
                  <c:v>42983</c:v>
                </c:pt>
                <c:pt idx="5">
                  <c:v>42984</c:v>
                </c:pt>
                <c:pt idx="6">
                  <c:v>42985</c:v>
                </c:pt>
                <c:pt idx="7">
                  <c:v>42986</c:v>
                </c:pt>
                <c:pt idx="8">
                  <c:v>42987</c:v>
                </c:pt>
                <c:pt idx="9">
                  <c:v>42988</c:v>
                </c:pt>
                <c:pt idx="10">
                  <c:v>42989</c:v>
                </c:pt>
                <c:pt idx="11">
                  <c:v>42990</c:v>
                </c:pt>
                <c:pt idx="12">
                  <c:v>42991</c:v>
                </c:pt>
                <c:pt idx="13">
                  <c:v>42992</c:v>
                </c:pt>
                <c:pt idx="14">
                  <c:v>42993</c:v>
                </c:pt>
                <c:pt idx="15">
                  <c:v>42994</c:v>
                </c:pt>
                <c:pt idx="16">
                  <c:v>42995</c:v>
                </c:pt>
                <c:pt idx="17">
                  <c:v>42996</c:v>
                </c:pt>
                <c:pt idx="18">
                  <c:v>42997</c:v>
                </c:pt>
                <c:pt idx="19">
                  <c:v>42998</c:v>
                </c:pt>
                <c:pt idx="20">
                  <c:v>42999</c:v>
                </c:pt>
                <c:pt idx="21">
                  <c:v>43000</c:v>
                </c:pt>
                <c:pt idx="22">
                  <c:v>43001</c:v>
                </c:pt>
                <c:pt idx="23">
                  <c:v>43002</c:v>
                </c:pt>
                <c:pt idx="24">
                  <c:v>43003</c:v>
                </c:pt>
                <c:pt idx="25">
                  <c:v>43004</c:v>
                </c:pt>
                <c:pt idx="26">
                  <c:v>43005</c:v>
                </c:pt>
                <c:pt idx="27">
                  <c:v>43006</c:v>
                </c:pt>
                <c:pt idx="28">
                  <c:v>43007</c:v>
                </c:pt>
                <c:pt idx="29">
                  <c:v>43008</c:v>
                </c:pt>
              </c:numCache>
            </c:numRef>
          </c:cat>
          <c:val>
            <c:numRef>
              <c:f>Sheet1!$F$2:$F$31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0.78359999999999996</c:v>
                </c:pt>
                <c:pt idx="11">
                  <c:v>0.82340000000000002</c:v>
                </c:pt>
                <c:pt idx="12">
                  <c:v>0</c:v>
                </c:pt>
                <c:pt idx="13">
                  <c:v>0.48609999999999998</c:v>
                </c:pt>
                <c:pt idx="14">
                  <c:v>0.61499999999999999</c:v>
                </c:pt>
                <c:pt idx="15">
                  <c:v>0</c:v>
                </c:pt>
                <c:pt idx="16">
                  <c:v>0.377</c:v>
                </c:pt>
                <c:pt idx="17">
                  <c:v>0.55569999999999997</c:v>
                </c:pt>
                <c:pt idx="18">
                  <c:v>0.39689999999999998</c:v>
                </c:pt>
                <c:pt idx="19">
                  <c:v>0</c:v>
                </c:pt>
                <c:pt idx="20">
                  <c:v>0.44629999999999997</c:v>
                </c:pt>
                <c:pt idx="21">
                  <c:v>0.2974</c:v>
                </c:pt>
                <c:pt idx="22">
                  <c:v>0.42620000000000002</c:v>
                </c:pt>
                <c:pt idx="23">
                  <c:v>0</c:v>
                </c:pt>
                <c:pt idx="24">
                  <c:v>0.55489999999999995</c:v>
                </c:pt>
                <c:pt idx="25">
                  <c:v>0</c:v>
                </c:pt>
                <c:pt idx="26">
                  <c:v>0.72350000000000003</c:v>
                </c:pt>
                <c:pt idx="27">
                  <c:v>0</c:v>
                </c:pt>
                <c:pt idx="28">
                  <c:v>0.49559999999999998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95F3-4678-A232-4BDDE8BB39D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9706312"/>
        <c:axId val="249706640"/>
      </c:lineChart>
      <c:dateAx>
        <c:axId val="2497063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9706640"/>
        <c:crosses val="autoZero"/>
        <c:auto val="1"/>
        <c:lblOffset val="100"/>
        <c:baseTimeUnit val="days"/>
      </c:dateAx>
      <c:valAx>
        <c:axId val="2497066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97063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10/5/2017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10/5/2017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10/5/2017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439B36-A3F7-4814-90F0-61213860B3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B2A48B0-5650-4876-AF00-7C36184A44F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37252475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2A2BCF-F7D5-4E1D-985B-BAC028AB821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018454-439E-4870-B37E-6FC1D12DE0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441501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20171005_130418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Instagram Interaction Rate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Interaction Rate</dc:title>
  <dc:creator>Administrator</dc:creator>
  <cp:lastModifiedBy>Administrator</cp:lastModifiedBy>
  <cp:revision>1</cp:revision>
  <dcterms:created xsi:type="dcterms:W3CDTF">2017-10-05T13:04:19Z</dcterms:created>
  <dcterms:modified xsi:type="dcterms:W3CDTF">2017-10-05T13:04:21Z</dcterms:modified>
</cp:coreProperties>
</file>