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9A8-4A8C-AC97-F1EE1BE8174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9A8-4A8C-AC97-F1EE1BE8174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9A8-4A8C-AC97-F1EE1BE8174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9A8-4A8C-AC97-F1EE1BE8174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19A8-4A8C-AC97-F1EE1BE81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98928"/>
        <c:axId val="165210160"/>
      </c:lineChart>
      <c:catAx>
        <c:axId val="23859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0160"/>
        <c:crosses val="autoZero"/>
        <c:auto val="1"/>
        <c:lblAlgn val="ctr"/>
        <c:lblOffset val="100"/>
        <c:noMultiLvlLbl val="0"/>
      </c:catAx>
      <c:valAx>
        <c:axId val="16521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9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86A0-261C-4311-93E1-54740ADB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4140D-F23F-49B5-9D51-A71C57E28F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4035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AEC67-31C7-424E-AE15-682614310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6B547-9FB6-421E-924B-1149AB17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54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20171005_130308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2017-10-05T13:03:08Z</dcterms:created>
  <dcterms:modified xsi:type="dcterms:W3CDTF">2017-10-05T13:03:11Z</dcterms:modified>
</cp:coreProperties>
</file>